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85" r:id="rId3"/>
    <p:sldId id="257" r:id="rId4"/>
    <p:sldId id="296" r:id="rId5"/>
    <p:sldId id="258" r:id="rId6"/>
    <p:sldId id="259" r:id="rId7"/>
    <p:sldId id="262" r:id="rId8"/>
    <p:sldId id="263" r:id="rId9"/>
    <p:sldId id="264" r:id="rId10"/>
    <p:sldId id="265" r:id="rId11"/>
    <p:sldId id="284" r:id="rId12"/>
    <p:sldId id="297" r:id="rId13"/>
    <p:sldId id="266" r:id="rId14"/>
    <p:sldId id="268" r:id="rId15"/>
    <p:sldId id="277" r:id="rId16"/>
    <p:sldId id="273" r:id="rId17"/>
    <p:sldId id="270" r:id="rId18"/>
    <p:sldId id="267" r:id="rId19"/>
    <p:sldId id="274" r:id="rId20"/>
    <p:sldId id="276" r:id="rId21"/>
    <p:sldId id="290" r:id="rId22"/>
    <p:sldId id="291" r:id="rId23"/>
    <p:sldId id="288" r:id="rId24"/>
    <p:sldId id="295" r:id="rId25"/>
    <p:sldId id="286" r:id="rId26"/>
    <p:sldId id="287" r:id="rId27"/>
    <p:sldId id="283" r:id="rId28"/>
    <p:sldId id="279" r:id="rId29"/>
    <p:sldId id="298" r:id="rId3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rett, Deborah" userId="b152e767-a547-4f03-b2bb-c51fdb1ef235" providerId="ADAL" clId="{6A01C9E4-0145-4CAF-ADA3-97015A2D8139}"/>
    <pc:docChg chg="delSld modSld">
      <pc:chgData name="Garrett, Deborah" userId="b152e767-a547-4f03-b2bb-c51fdb1ef235" providerId="ADAL" clId="{6A01C9E4-0145-4CAF-ADA3-97015A2D8139}" dt="2022-08-12T14:31:58.856" v="34" actId="20577"/>
      <pc:docMkLst>
        <pc:docMk/>
      </pc:docMkLst>
      <pc:sldChg chg="del">
        <pc:chgData name="Garrett, Deborah" userId="b152e767-a547-4f03-b2bb-c51fdb1ef235" providerId="ADAL" clId="{6A01C9E4-0145-4CAF-ADA3-97015A2D8139}" dt="2022-08-12T14:31:20.373" v="0" actId="2696"/>
        <pc:sldMkLst>
          <pc:docMk/>
          <pc:sldMk cId="0" sldId="289"/>
        </pc:sldMkLst>
      </pc:sldChg>
      <pc:sldChg chg="modSp mod">
        <pc:chgData name="Garrett, Deborah" userId="b152e767-a547-4f03-b2bb-c51fdb1ef235" providerId="ADAL" clId="{6A01C9E4-0145-4CAF-ADA3-97015A2D8139}" dt="2022-08-12T14:31:58.856" v="34" actId="20577"/>
        <pc:sldMkLst>
          <pc:docMk/>
          <pc:sldMk cId="0" sldId="290"/>
        </pc:sldMkLst>
        <pc:spChg chg="mod">
          <ac:chgData name="Garrett, Deborah" userId="b152e767-a547-4f03-b2bb-c51fdb1ef235" providerId="ADAL" clId="{6A01C9E4-0145-4CAF-ADA3-97015A2D8139}" dt="2022-08-12T14:31:58.856" v="34" actId="20577"/>
          <ac:spMkLst>
            <pc:docMk/>
            <pc:sldMk cId="0" sldId="290"/>
            <ac:spMk id="25602" creationId="{4F444BA9-200F-4ACB-B297-FA119FDAD8B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50E0585B-F6E6-464D-8FDD-6890504268BE}"/>
              </a:ext>
            </a:extLst>
          </p:cNvPr>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 name="Group 8">
            <a:extLst>
              <a:ext uri="{FF2B5EF4-FFF2-40B4-BE49-F238E27FC236}">
                <a16:creationId xmlns:a16="http://schemas.microsoft.com/office/drawing/2014/main" id="{32E92937-FD98-4795-B36D-435769F0C886}"/>
              </a:ext>
            </a:extLst>
          </p:cNvPr>
          <p:cNvGrpSpPr>
            <a:grpSpLocks/>
          </p:cNvGrpSpPr>
          <p:nvPr/>
        </p:nvGrpSpPr>
        <p:grpSpPr bwMode="auto">
          <a:xfrm>
            <a:off x="195263" y="234950"/>
            <a:ext cx="3787775" cy="1778000"/>
            <a:chOff x="123" y="148"/>
            <a:chExt cx="2386" cy="1120"/>
          </a:xfrm>
        </p:grpSpPr>
        <p:sp>
          <p:nvSpPr>
            <p:cNvPr id="6" name="Freeform 9">
              <a:extLst>
                <a:ext uri="{FF2B5EF4-FFF2-40B4-BE49-F238E27FC236}">
                  <a16:creationId xmlns:a16="http://schemas.microsoft.com/office/drawing/2014/main" id="{41CC0FF8-0E25-4E3D-951C-3A39365561A1}"/>
                </a:ext>
              </a:extLst>
            </p:cNvPr>
            <p:cNvSpPr>
              <a:spLocks/>
            </p:cNvSpPr>
            <p:nvPr userDrawn="1"/>
          </p:nvSpPr>
          <p:spPr bwMode="auto">
            <a:xfrm>
              <a:off x="177" y="177"/>
              <a:ext cx="2250" cy="1017"/>
            </a:xfrm>
            <a:custGeom>
              <a:avLst/>
              <a:gdLst>
                <a:gd name="T0" fmla="*/ 2147483646 w 794"/>
                <a:gd name="T1" fmla="*/ 2147483646 h 414"/>
                <a:gd name="T2" fmla="*/ 2147483646 w 794"/>
                <a:gd name="T3" fmla="*/ 2147483646 h 414"/>
                <a:gd name="T4" fmla="*/ 2147483646 w 794"/>
                <a:gd name="T5" fmla="*/ 2147483646 h 414"/>
                <a:gd name="T6" fmla="*/ 2147483646 w 794"/>
                <a:gd name="T7" fmla="*/ 0 h 414"/>
                <a:gd name="T8" fmla="*/ 2147483646 w 794"/>
                <a:gd name="T9" fmla="*/ 2147483646 h 414"/>
                <a:gd name="T10" fmla="*/ 0 w 794"/>
                <a:gd name="T11" fmla="*/ 2147483646 h 414"/>
                <a:gd name="T12" fmla="*/ 2147483646 w 794"/>
                <a:gd name="T13" fmla="*/ 2147483646 h 414"/>
                <a:gd name="T14" fmla="*/ 2147483646 w 794"/>
                <a:gd name="T15" fmla="*/ 2147483646 h 414"/>
                <a:gd name="T16" fmla="*/ 2147483646 w 794"/>
                <a:gd name="T17" fmla="*/ 2147483646 h 414"/>
                <a:gd name="T18" fmla="*/ 2147483646 w 794"/>
                <a:gd name="T19" fmla="*/ 2147483646 h 414"/>
                <a:gd name="T20" fmla="*/ 2147483646 w 794"/>
                <a:gd name="T21" fmla="*/ 2147483646 h 414"/>
                <a:gd name="T22" fmla="*/ 2147483646 w 794"/>
                <a:gd name="T23" fmla="*/ 2147483646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
              <a:extLst>
                <a:ext uri="{FF2B5EF4-FFF2-40B4-BE49-F238E27FC236}">
                  <a16:creationId xmlns:a16="http://schemas.microsoft.com/office/drawing/2014/main" id="{06D0F87A-6632-4E0D-AE2D-B30E64F235E0}"/>
                </a:ext>
              </a:extLst>
            </p:cNvPr>
            <p:cNvSpPr>
              <a:spLocks/>
            </p:cNvSpPr>
            <p:nvPr userDrawn="1"/>
          </p:nvSpPr>
          <p:spPr bwMode="auto">
            <a:xfrm>
              <a:off x="166" y="261"/>
              <a:ext cx="2244" cy="1007"/>
            </a:xfrm>
            <a:custGeom>
              <a:avLst/>
              <a:gdLst>
                <a:gd name="T0" fmla="*/ 283555 w 1586"/>
                <a:gd name="T1" fmla="*/ 0 h 821"/>
                <a:gd name="T2" fmla="*/ 2754094 w 1586"/>
                <a:gd name="T3" fmla="*/ 46366 h 821"/>
                <a:gd name="T4" fmla="*/ 2954646 w 1586"/>
                <a:gd name="T5" fmla="*/ 57000 h 821"/>
                <a:gd name="T6" fmla="*/ 3282011 w 1586"/>
                <a:gd name="T7" fmla="*/ 70749 h 821"/>
                <a:gd name="T8" fmla="*/ 3238591 w 1586"/>
                <a:gd name="T9" fmla="*/ 73349 h 821"/>
                <a:gd name="T10" fmla="*/ 2792907 w 1586"/>
                <a:gd name="T11" fmla="*/ 70302 h 821"/>
                <a:gd name="T12" fmla="*/ 2368876 w 1586"/>
                <a:gd name="T13" fmla="*/ 72460 h 821"/>
                <a:gd name="T14" fmla="*/ 85661 w 1586"/>
                <a:gd name="T15" fmla="*/ 26697 h 821"/>
                <a:gd name="T16" fmla="*/ 0 w 1586"/>
                <a:gd name="T17" fmla="*/ 13406 h 821"/>
                <a:gd name="T18" fmla="*/ 94985 w 1586"/>
                <a:gd name="T19" fmla="*/ 2827 h 821"/>
                <a:gd name="T20" fmla="*/ 283555 w 1586"/>
                <a:gd name="T21" fmla="*/ 0 h 821"/>
                <a:gd name="T22" fmla="*/ 283555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
              <a:extLst>
                <a:ext uri="{FF2B5EF4-FFF2-40B4-BE49-F238E27FC236}">
                  <a16:creationId xmlns:a16="http://schemas.microsoft.com/office/drawing/2014/main" id="{64FC3AA5-972A-4628-A55D-7D38F136B9B2}"/>
                </a:ext>
              </a:extLst>
            </p:cNvPr>
            <p:cNvSpPr>
              <a:spLocks/>
            </p:cNvSpPr>
            <p:nvPr userDrawn="1"/>
          </p:nvSpPr>
          <p:spPr bwMode="auto">
            <a:xfrm>
              <a:off x="474" y="344"/>
              <a:ext cx="1488" cy="919"/>
            </a:xfrm>
            <a:custGeom>
              <a:avLst/>
              <a:gdLst>
                <a:gd name="T0" fmla="*/ 0 w 1049"/>
                <a:gd name="T1" fmla="*/ 31007 h 747"/>
                <a:gd name="T2" fmla="*/ 2017766 w 1049"/>
                <a:gd name="T3" fmla="*/ 71333 h 747"/>
                <a:gd name="T4" fmla="*/ 2055298 w 1049"/>
                <a:gd name="T5" fmla="*/ 50998 h 747"/>
                <a:gd name="T6" fmla="*/ 2295991 w 1049"/>
                <a:gd name="T7" fmla="*/ 40314 h 747"/>
                <a:gd name="T8" fmla="*/ 170693 w 1049"/>
                <a:gd name="T9" fmla="*/ 0 h 747"/>
                <a:gd name="T10" fmla="*/ 0 w 1049"/>
                <a:gd name="T11" fmla="*/ 12080 h 747"/>
                <a:gd name="T12" fmla="*/ 0 w 1049"/>
                <a:gd name="T13" fmla="*/ 31007 h 747"/>
                <a:gd name="T14" fmla="*/ 0 w 1049"/>
                <a:gd name="T15" fmla="*/ 31007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12">
              <a:extLst>
                <a:ext uri="{FF2B5EF4-FFF2-40B4-BE49-F238E27FC236}">
                  <a16:creationId xmlns:a16="http://schemas.microsoft.com/office/drawing/2014/main" id="{746837B3-63A6-47E9-BE24-010F3CFE60F5}"/>
                </a:ext>
              </a:extLst>
            </p:cNvPr>
            <p:cNvGrpSpPr>
              <a:grpSpLocks/>
            </p:cNvGrpSpPr>
            <p:nvPr userDrawn="1"/>
          </p:nvGrpSpPr>
          <p:grpSpPr bwMode="auto">
            <a:xfrm>
              <a:off x="123" y="148"/>
              <a:ext cx="2386" cy="1081"/>
              <a:chOff x="123" y="148"/>
              <a:chExt cx="2386" cy="1081"/>
            </a:xfrm>
          </p:grpSpPr>
          <p:sp>
            <p:nvSpPr>
              <p:cNvPr id="10" name="Freeform 13">
                <a:extLst>
                  <a:ext uri="{FF2B5EF4-FFF2-40B4-BE49-F238E27FC236}">
                    <a16:creationId xmlns:a16="http://schemas.microsoft.com/office/drawing/2014/main" id="{66817D0F-7B9F-4973-BC15-1DA87A18AA0E}"/>
                  </a:ext>
                </a:extLst>
              </p:cNvPr>
              <p:cNvSpPr>
                <a:spLocks/>
              </p:cNvSpPr>
              <p:nvPr userDrawn="1"/>
            </p:nvSpPr>
            <p:spPr bwMode="auto">
              <a:xfrm>
                <a:off x="2005" y="934"/>
                <a:ext cx="212" cy="214"/>
              </a:xfrm>
              <a:custGeom>
                <a:avLst/>
                <a:gdLst>
                  <a:gd name="T0" fmla="*/ 221816 w 150"/>
                  <a:gd name="T1" fmla="*/ 0 h 173"/>
                  <a:gd name="T2" fmla="*/ 81647 w 150"/>
                  <a:gd name="T3" fmla="*/ 7149 h 173"/>
                  <a:gd name="T4" fmla="*/ 0 w 150"/>
                  <a:gd name="T5" fmla="*/ 18649 h 173"/>
                  <a:gd name="T6" fmla="*/ 161397 w 150"/>
                  <a:gd name="T7" fmla="*/ 17236 h 173"/>
                  <a:gd name="T8" fmla="*/ 207911 w 150"/>
                  <a:gd name="T9" fmla="*/ 9106 h 173"/>
                  <a:gd name="T10" fmla="*/ 303376 w 150"/>
                  <a:gd name="T11" fmla="*/ 2892 h 173"/>
                  <a:gd name="T12" fmla="*/ 221816 w 150"/>
                  <a:gd name="T13" fmla="*/ 0 h 173"/>
                  <a:gd name="T14" fmla="*/ 221816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4">
                <a:extLst>
                  <a:ext uri="{FF2B5EF4-FFF2-40B4-BE49-F238E27FC236}">
                    <a16:creationId xmlns:a16="http://schemas.microsoft.com/office/drawing/2014/main" id="{8E45048C-C176-401E-8C5D-A717C7F00E82}"/>
                  </a:ext>
                </a:extLst>
              </p:cNvPr>
              <p:cNvSpPr>
                <a:spLocks/>
              </p:cNvSpPr>
              <p:nvPr userDrawn="1"/>
            </p:nvSpPr>
            <p:spPr bwMode="auto">
              <a:xfrm>
                <a:off x="123" y="148"/>
                <a:ext cx="2386" cy="1081"/>
              </a:xfrm>
              <a:custGeom>
                <a:avLst/>
                <a:gdLst>
                  <a:gd name="T0" fmla="*/ 332770 w 1684"/>
                  <a:gd name="T1" fmla="*/ 0 h 880"/>
                  <a:gd name="T2" fmla="*/ 134541 w 1684"/>
                  <a:gd name="T3" fmla="*/ 4808 h 880"/>
                  <a:gd name="T4" fmla="*/ 0 w 1684"/>
                  <a:gd name="T5" fmla="*/ 19223 h 880"/>
                  <a:gd name="T6" fmla="*/ 143507 w 1684"/>
                  <a:gd name="T7" fmla="*/ 33151 h 880"/>
                  <a:gd name="T8" fmla="*/ 2522352 w 1684"/>
                  <a:gd name="T9" fmla="*/ 80085 h 880"/>
                  <a:gd name="T10" fmla="*/ 3034804 w 1684"/>
                  <a:gd name="T11" fmla="*/ 77163 h 880"/>
                  <a:gd name="T12" fmla="*/ 3450057 w 1684"/>
                  <a:gd name="T13" fmla="*/ 81292 h 880"/>
                  <a:gd name="T14" fmla="*/ 3594138 w 1684"/>
                  <a:gd name="T15" fmla="*/ 74730 h 880"/>
                  <a:gd name="T16" fmla="*/ 3205327 w 1684"/>
                  <a:gd name="T17" fmla="*/ 61317 h 880"/>
                  <a:gd name="T18" fmla="*/ 3047348 w 1684"/>
                  <a:gd name="T19" fmla="*/ 47347 h 880"/>
                  <a:gd name="T20" fmla="*/ 2922669 w 1684"/>
                  <a:gd name="T21" fmla="*/ 48690 h 880"/>
                  <a:gd name="T22" fmla="*/ 3070803 w 1684"/>
                  <a:gd name="T23" fmla="*/ 61317 h 880"/>
                  <a:gd name="T24" fmla="*/ 3367804 w 1684"/>
                  <a:gd name="T25" fmla="*/ 74782 h 880"/>
                  <a:gd name="T26" fmla="*/ 3015986 w 1684"/>
                  <a:gd name="T27" fmla="*/ 72716 h 880"/>
                  <a:gd name="T28" fmla="*/ 2601161 w 1684"/>
                  <a:gd name="T29" fmla="*/ 75117 h 880"/>
                  <a:gd name="T30" fmla="*/ 2677934 w 1684"/>
                  <a:gd name="T31" fmla="*/ 60005 h 880"/>
                  <a:gd name="T32" fmla="*/ 2855797 w 1684"/>
                  <a:gd name="T33" fmla="*/ 49708 h 880"/>
                  <a:gd name="T34" fmla="*/ 2647579 w 1684"/>
                  <a:gd name="T35" fmla="*/ 50991 h 880"/>
                  <a:gd name="T36" fmla="*/ 2486155 w 1684"/>
                  <a:gd name="T37" fmla="*/ 60835 h 880"/>
                  <a:gd name="T38" fmla="*/ 2431294 w 1684"/>
                  <a:gd name="T39" fmla="*/ 73096 h 880"/>
                  <a:gd name="T40" fmla="*/ 228627 w 1684"/>
                  <a:gd name="T41" fmla="*/ 28631 h 880"/>
                  <a:gd name="T42" fmla="*/ 170225 w 1684"/>
                  <a:gd name="T43" fmla="*/ 19831 h 880"/>
                  <a:gd name="T44" fmla="*/ 219713 w 1684"/>
                  <a:gd name="T45" fmla="*/ 8831 h 880"/>
                  <a:gd name="T46" fmla="*/ 462382 w 1684"/>
                  <a:gd name="T47" fmla="*/ 0 h 880"/>
                  <a:gd name="T48" fmla="*/ 332770 w 1684"/>
                  <a:gd name="T49" fmla="*/ 0 h 880"/>
                  <a:gd name="T50" fmla="*/ 33277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5">
                <a:extLst>
                  <a:ext uri="{FF2B5EF4-FFF2-40B4-BE49-F238E27FC236}">
                    <a16:creationId xmlns:a16="http://schemas.microsoft.com/office/drawing/2014/main" id="{C6076A13-D3C3-487F-9654-846ED887FCD1}"/>
                  </a:ext>
                </a:extLst>
              </p:cNvPr>
              <p:cNvSpPr>
                <a:spLocks/>
              </p:cNvSpPr>
              <p:nvPr userDrawn="1"/>
            </p:nvSpPr>
            <p:spPr bwMode="auto">
              <a:xfrm>
                <a:off x="324" y="158"/>
                <a:ext cx="1686" cy="614"/>
              </a:xfrm>
              <a:custGeom>
                <a:avLst/>
                <a:gdLst>
                  <a:gd name="T0" fmla="*/ 213521 w 1190"/>
                  <a:gd name="T1" fmla="*/ 0 h 500"/>
                  <a:gd name="T2" fmla="*/ 2537873 w 1190"/>
                  <a:gd name="T3" fmla="*/ 44929 h 500"/>
                  <a:gd name="T4" fmla="*/ 2293182 w 1190"/>
                  <a:gd name="T5" fmla="*/ 45840 h 500"/>
                  <a:gd name="T6" fmla="*/ 0 w 1190"/>
                  <a:gd name="T7" fmla="*/ 2472 h 500"/>
                  <a:gd name="T8" fmla="*/ 213521 w 1190"/>
                  <a:gd name="T9" fmla="*/ 0 h 500"/>
                  <a:gd name="T10" fmla="*/ 21352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6">
                <a:extLst>
                  <a:ext uri="{FF2B5EF4-FFF2-40B4-BE49-F238E27FC236}">
                    <a16:creationId xmlns:a16="http://schemas.microsoft.com/office/drawing/2014/main" id="{227018B9-45E8-487E-9C19-F824517E11B5}"/>
                  </a:ext>
                </a:extLst>
              </p:cNvPr>
              <p:cNvSpPr>
                <a:spLocks/>
              </p:cNvSpPr>
              <p:nvPr userDrawn="1"/>
            </p:nvSpPr>
            <p:spPr bwMode="auto">
              <a:xfrm>
                <a:off x="409" y="251"/>
                <a:ext cx="227" cy="410"/>
              </a:xfrm>
              <a:custGeom>
                <a:avLst/>
                <a:gdLst>
                  <a:gd name="T0" fmla="*/ 255437 w 160"/>
                  <a:gd name="T1" fmla="*/ 0 h 335"/>
                  <a:gd name="T2" fmla="*/ 41828 w 160"/>
                  <a:gd name="T3" fmla="*/ 9080 h 335"/>
                  <a:gd name="T4" fmla="*/ 0 w 160"/>
                  <a:gd name="T5" fmla="*/ 19561 h 335"/>
                  <a:gd name="T6" fmla="*/ 73300 w 160"/>
                  <a:gd name="T7" fmla="*/ 26737 h 335"/>
                  <a:gd name="T8" fmla="*/ 205961 w 160"/>
                  <a:gd name="T9" fmla="*/ 28509 h 335"/>
                  <a:gd name="T10" fmla="*/ 167220 w 160"/>
                  <a:gd name="T11" fmla="*/ 13059 h 335"/>
                  <a:gd name="T12" fmla="*/ 351369 w 160"/>
                  <a:gd name="T13" fmla="*/ 1487 h 335"/>
                  <a:gd name="T14" fmla="*/ 255437 w 160"/>
                  <a:gd name="T15" fmla="*/ 0 h 335"/>
                  <a:gd name="T16" fmla="*/ 255437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7">
                <a:extLst>
                  <a:ext uri="{FF2B5EF4-FFF2-40B4-BE49-F238E27FC236}">
                    <a16:creationId xmlns:a16="http://schemas.microsoft.com/office/drawing/2014/main" id="{F93B5454-733C-4451-B3C8-596FC394A876}"/>
                  </a:ext>
                </a:extLst>
              </p:cNvPr>
              <p:cNvSpPr>
                <a:spLocks/>
              </p:cNvSpPr>
              <p:nvPr userDrawn="1"/>
            </p:nvSpPr>
            <p:spPr bwMode="auto">
              <a:xfrm>
                <a:off x="846" y="536"/>
                <a:ext cx="691" cy="364"/>
              </a:xfrm>
              <a:custGeom>
                <a:avLst/>
                <a:gdLst>
                  <a:gd name="T0" fmla="*/ 28834 w 489"/>
                  <a:gd name="T1" fmla="*/ 3253 h 296"/>
                  <a:gd name="T2" fmla="*/ 321364 w 489"/>
                  <a:gd name="T3" fmla="*/ 6279 h 296"/>
                  <a:gd name="T4" fmla="*/ 652085 w 489"/>
                  <a:gd name="T5" fmla="*/ 12981 h 296"/>
                  <a:gd name="T6" fmla="*/ 885606 w 489"/>
                  <a:gd name="T7" fmla="*/ 23022 h 296"/>
                  <a:gd name="T8" fmla="*/ 656032 w 489"/>
                  <a:gd name="T9" fmla="*/ 21769 h 296"/>
                  <a:gd name="T10" fmla="*/ 278953 w 489"/>
                  <a:gd name="T11" fmla="*/ 13834 h 296"/>
                  <a:gd name="T12" fmla="*/ 100384 w 489"/>
                  <a:gd name="T13" fmla="*/ 7568 h 296"/>
                  <a:gd name="T14" fmla="*/ 214710 w 489"/>
                  <a:gd name="T15" fmla="*/ 15421 h 296"/>
                  <a:gd name="T16" fmla="*/ 547245 w 489"/>
                  <a:gd name="T17" fmla="*/ 25522 h 296"/>
                  <a:gd name="T18" fmla="*/ 937342 w 489"/>
                  <a:gd name="T19" fmla="*/ 28080 h 296"/>
                  <a:gd name="T20" fmla="*/ 983826 w 489"/>
                  <a:gd name="T21" fmla="*/ 21194 h 296"/>
                  <a:gd name="T22" fmla="*/ 792950 w 489"/>
                  <a:gd name="T23" fmla="*/ 11397 h 296"/>
                  <a:gd name="T24" fmla="*/ 341686 w 489"/>
                  <a:gd name="T25" fmla="*/ 1642 h 296"/>
                  <a:gd name="T26" fmla="*/ 0 w 489"/>
                  <a:gd name="T27" fmla="*/ 0 h 296"/>
                  <a:gd name="T28" fmla="*/ 28834 w 489"/>
                  <a:gd name="T29" fmla="*/ 3253 h 296"/>
                  <a:gd name="T30" fmla="*/ 28834 w 489"/>
                  <a:gd name="T31" fmla="*/ 3253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5" name="Group 18">
            <a:extLst>
              <a:ext uri="{FF2B5EF4-FFF2-40B4-BE49-F238E27FC236}">
                <a16:creationId xmlns:a16="http://schemas.microsoft.com/office/drawing/2014/main" id="{067D523E-A7A3-4E41-9215-21D5B332B296}"/>
              </a:ext>
            </a:extLst>
          </p:cNvPr>
          <p:cNvGrpSpPr>
            <a:grpSpLocks/>
          </p:cNvGrpSpPr>
          <p:nvPr/>
        </p:nvGrpSpPr>
        <p:grpSpPr bwMode="auto">
          <a:xfrm>
            <a:off x="7915275" y="4368800"/>
            <a:ext cx="742950" cy="1058863"/>
            <a:chOff x="4986" y="2752"/>
            <a:chExt cx="468" cy="667"/>
          </a:xfrm>
        </p:grpSpPr>
        <p:sp>
          <p:nvSpPr>
            <p:cNvPr id="16" name="Freeform 19">
              <a:extLst>
                <a:ext uri="{FF2B5EF4-FFF2-40B4-BE49-F238E27FC236}">
                  <a16:creationId xmlns:a16="http://schemas.microsoft.com/office/drawing/2014/main" id="{EF856A1A-CC7A-4331-B161-C38622642525}"/>
                </a:ext>
              </a:extLst>
            </p:cNvPr>
            <p:cNvSpPr>
              <a:spLocks/>
            </p:cNvSpPr>
            <p:nvPr userDrawn="1"/>
          </p:nvSpPr>
          <p:spPr bwMode="auto">
            <a:xfrm rot="7320404">
              <a:off x="4909" y="2936"/>
              <a:ext cx="629" cy="293"/>
            </a:xfrm>
            <a:custGeom>
              <a:avLst/>
              <a:gdLst>
                <a:gd name="T0" fmla="*/ 5 w 794"/>
                <a:gd name="T1" fmla="*/ 1 h 414"/>
                <a:gd name="T2" fmla="*/ 4 w 794"/>
                <a:gd name="T3" fmla="*/ 1 h 414"/>
                <a:gd name="T4" fmla="*/ 3 w 794"/>
                <a:gd name="T5" fmla="*/ 1 h 414"/>
                <a:gd name="T6" fmla="*/ 2 w 794"/>
                <a:gd name="T7" fmla="*/ 0 h 414"/>
                <a:gd name="T8" fmla="*/ 2 w 794"/>
                <a:gd name="T9" fmla="*/ 1 h 414"/>
                <a:gd name="T10" fmla="*/ 0 w 794"/>
                <a:gd name="T11" fmla="*/ 1 h 414"/>
                <a:gd name="T12" fmla="*/ 2 w 794"/>
                <a:gd name="T13" fmla="*/ 1 h 414"/>
                <a:gd name="T14" fmla="*/ 3 w 794"/>
                <a:gd name="T15" fmla="*/ 1 h 414"/>
                <a:gd name="T16" fmla="*/ 4 w 794"/>
                <a:gd name="T17" fmla="*/ 1 h 414"/>
                <a:gd name="T18" fmla="*/ 5 w 794"/>
                <a:gd name="T19" fmla="*/ 1 h 414"/>
                <a:gd name="T20" fmla="*/ 5 w 794"/>
                <a:gd name="T21" fmla="*/ 1 h 414"/>
                <a:gd name="T22" fmla="*/ 5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0">
              <a:extLst>
                <a:ext uri="{FF2B5EF4-FFF2-40B4-BE49-F238E27FC236}">
                  <a16:creationId xmlns:a16="http://schemas.microsoft.com/office/drawing/2014/main" id="{FFD5B0E9-1DE2-486C-8B25-9C4DEE48F0E7}"/>
                </a:ext>
              </a:extLst>
            </p:cNvPr>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1">
              <a:extLst>
                <a:ext uri="{FF2B5EF4-FFF2-40B4-BE49-F238E27FC236}">
                  <a16:creationId xmlns:a16="http://schemas.microsoft.com/office/drawing/2014/main" id="{F88C7330-8537-4A5E-A089-4AC12A765696}"/>
                </a:ext>
              </a:extLst>
            </p:cNvPr>
            <p:cNvSpPr>
              <a:spLocks/>
            </p:cNvSpPr>
            <p:nvPr userDrawn="1"/>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 name="Group 22">
              <a:extLst>
                <a:ext uri="{FF2B5EF4-FFF2-40B4-BE49-F238E27FC236}">
                  <a16:creationId xmlns:a16="http://schemas.microsoft.com/office/drawing/2014/main" id="{9B2A6C3F-F031-45DA-ADAA-6D327D7C4DC2}"/>
                </a:ext>
              </a:extLst>
            </p:cNvPr>
            <p:cNvGrpSpPr>
              <a:grpSpLocks/>
            </p:cNvGrpSpPr>
            <p:nvPr userDrawn="1"/>
          </p:nvGrpSpPr>
          <p:grpSpPr bwMode="auto">
            <a:xfrm>
              <a:off x="4986" y="2752"/>
              <a:ext cx="468" cy="667"/>
              <a:chOff x="4986" y="2752"/>
              <a:chExt cx="468" cy="667"/>
            </a:xfrm>
          </p:grpSpPr>
          <p:sp>
            <p:nvSpPr>
              <p:cNvPr id="20" name="Freeform 23">
                <a:extLst>
                  <a:ext uri="{FF2B5EF4-FFF2-40B4-BE49-F238E27FC236}">
                    <a16:creationId xmlns:a16="http://schemas.microsoft.com/office/drawing/2014/main" id="{5174E0A8-D9FF-4F11-963B-875D19B2D244}"/>
                  </a:ext>
                </a:extLst>
              </p:cNvPr>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4">
                <a:extLst>
                  <a:ext uri="{FF2B5EF4-FFF2-40B4-BE49-F238E27FC236}">
                    <a16:creationId xmlns:a16="http://schemas.microsoft.com/office/drawing/2014/main" id="{2B8036DB-330A-4674-8BD9-C1F076289C31}"/>
                  </a:ext>
                </a:extLst>
              </p:cNvPr>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5">
                <a:extLst>
                  <a:ext uri="{FF2B5EF4-FFF2-40B4-BE49-F238E27FC236}">
                    <a16:creationId xmlns:a16="http://schemas.microsoft.com/office/drawing/2014/main" id="{16838DBA-8366-40CB-97A9-FF964249B9CC}"/>
                  </a:ext>
                </a:extLst>
              </p:cNvPr>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6">
                <a:extLst>
                  <a:ext uri="{FF2B5EF4-FFF2-40B4-BE49-F238E27FC236}">
                    <a16:creationId xmlns:a16="http://schemas.microsoft.com/office/drawing/2014/main" id="{FEF79BF1-C739-4C27-8FF6-34FFA7DCCDDE}"/>
                  </a:ext>
                </a:extLst>
              </p:cNvPr>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7">
                <a:extLst>
                  <a:ext uri="{FF2B5EF4-FFF2-40B4-BE49-F238E27FC236}">
                    <a16:creationId xmlns:a16="http://schemas.microsoft.com/office/drawing/2014/main" id="{4E094532-C063-42CD-B099-C4BBC52EF1EE}"/>
                  </a:ext>
                </a:extLst>
              </p:cNvPr>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5" name="Freeform 28">
            <a:extLst>
              <a:ext uri="{FF2B5EF4-FFF2-40B4-BE49-F238E27FC236}">
                <a16:creationId xmlns:a16="http://schemas.microsoft.com/office/drawing/2014/main" id="{F1600162-CB79-4816-B954-0DE3E9AE6891}"/>
              </a:ext>
            </a:extLst>
          </p:cNvPr>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29">
            <a:extLst>
              <a:ext uri="{FF2B5EF4-FFF2-40B4-BE49-F238E27FC236}">
                <a16:creationId xmlns:a16="http://schemas.microsoft.com/office/drawing/2014/main" id="{42B66A3C-435B-40C7-A1E5-A40738A30163}"/>
              </a:ext>
            </a:extLst>
          </p:cNvPr>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pPr lvl="0"/>
            <a:r>
              <a:rPr lang="en-US" noProof="0"/>
              <a:t>Click to edit Master title style</a:t>
            </a:r>
          </a:p>
        </p:txBody>
      </p:sp>
      <p:sp>
        <p:nvSpPr>
          <p:cNvPr id="51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a:t>Click to edit Master subtitle style</a:t>
            </a:r>
          </a:p>
        </p:txBody>
      </p:sp>
      <p:sp>
        <p:nvSpPr>
          <p:cNvPr id="27" name="Rectangle 5">
            <a:extLst>
              <a:ext uri="{FF2B5EF4-FFF2-40B4-BE49-F238E27FC236}">
                <a16:creationId xmlns:a16="http://schemas.microsoft.com/office/drawing/2014/main" id="{37EA736D-20CF-4363-B1DE-72021218F986}"/>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a:extLst>
              <a:ext uri="{FF2B5EF4-FFF2-40B4-BE49-F238E27FC236}">
                <a16:creationId xmlns:a16="http://schemas.microsoft.com/office/drawing/2014/main" id="{04FFE907-3754-4793-858A-048F7A9E3BC5}"/>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a:extLst>
              <a:ext uri="{FF2B5EF4-FFF2-40B4-BE49-F238E27FC236}">
                <a16:creationId xmlns:a16="http://schemas.microsoft.com/office/drawing/2014/main" id="{F2236516-BFBE-4760-A387-BDE0D4E3A5B7}"/>
              </a:ext>
            </a:extLst>
          </p:cNvPr>
          <p:cNvSpPr>
            <a:spLocks noGrp="1" noChangeArrowheads="1"/>
          </p:cNvSpPr>
          <p:nvPr>
            <p:ph type="sldNum" sz="quarter" idx="12"/>
          </p:nvPr>
        </p:nvSpPr>
        <p:spPr>
          <a:xfrm>
            <a:off x="6553200" y="6248400"/>
            <a:ext cx="1905000" cy="457200"/>
          </a:xfrm>
        </p:spPr>
        <p:txBody>
          <a:bodyPr/>
          <a:lstStyle>
            <a:lvl1pPr>
              <a:defRPr/>
            </a:lvl1pPr>
          </a:lstStyle>
          <a:p>
            <a:pPr>
              <a:defRPr/>
            </a:pPr>
            <a:fld id="{837B84E7-331A-43D5-A69F-61772BB22444}" type="slidenum">
              <a:rPr lang="en-US" altLang="en-US"/>
              <a:pPr>
                <a:defRPr/>
              </a:pPr>
              <a:t>‹#›</a:t>
            </a:fld>
            <a:endParaRPr lang="en-US" altLang="en-US"/>
          </a:p>
        </p:txBody>
      </p:sp>
    </p:spTree>
    <p:extLst>
      <p:ext uri="{BB962C8B-B14F-4D97-AF65-F5344CB8AC3E}">
        <p14:creationId xmlns:p14="http://schemas.microsoft.com/office/powerpoint/2010/main" val="1277511275"/>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6AC8B5B-ADEC-4E93-B1A1-0C84B9E77A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6CDB924-57F1-42B8-B6C4-3C1A6A3F7F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CDABD8E2-4176-4974-B042-E83391DD0B09}"/>
              </a:ext>
            </a:extLst>
          </p:cNvPr>
          <p:cNvSpPr>
            <a:spLocks noGrp="1" noChangeArrowheads="1"/>
          </p:cNvSpPr>
          <p:nvPr>
            <p:ph type="sldNum" sz="quarter" idx="12"/>
          </p:nvPr>
        </p:nvSpPr>
        <p:spPr>
          <a:ln/>
        </p:spPr>
        <p:txBody>
          <a:bodyPr/>
          <a:lstStyle>
            <a:lvl1pPr>
              <a:defRPr/>
            </a:lvl1pPr>
          </a:lstStyle>
          <a:p>
            <a:pPr>
              <a:defRPr/>
            </a:pPr>
            <a:fld id="{4E735030-4169-458C-9946-76C90BD5CBD8}" type="slidenum">
              <a:rPr lang="en-US" altLang="en-US"/>
              <a:pPr>
                <a:defRPr/>
              </a:pPr>
              <a:t>‹#›</a:t>
            </a:fld>
            <a:endParaRPr lang="en-US" altLang="en-US"/>
          </a:p>
        </p:txBody>
      </p:sp>
    </p:spTree>
    <p:extLst>
      <p:ext uri="{BB962C8B-B14F-4D97-AF65-F5344CB8AC3E}">
        <p14:creationId xmlns:p14="http://schemas.microsoft.com/office/powerpoint/2010/main" val="2643980636"/>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509F125-C879-431D-9E4F-71D2B6F101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7D0B94D-2FC6-444A-8DDA-02FAA265B3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D427E660-7548-4B68-ACFE-961ADEA47262}"/>
              </a:ext>
            </a:extLst>
          </p:cNvPr>
          <p:cNvSpPr>
            <a:spLocks noGrp="1" noChangeArrowheads="1"/>
          </p:cNvSpPr>
          <p:nvPr>
            <p:ph type="sldNum" sz="quarter" idx="12"/>
          </p:nvPr>
        </p:nvSpPr>
        <p:spPr>
          <a:ln/>
        </p:spPr>
        <p:txBody>
          <a:bodyPr/>
          <a:lstStyle>
            <a:lvl1pPr>
              <a:defRPr/>
            </a:lvl1pPr>
          </a:lstStyle>
          <a:p>
            <a:pPr>
              <a:defRPr/>
            </a:pPr>
            <a:fld id="{3632E341-FC25-414C-9294-2B730A1B5136}" type="slidenum">
              <a:rPr lang="en-US" altLang="en-US"/>
              <a:pPr>
                <a:defRPr/>
              </a:pPr>
              <a:t>‹#›</a:t>
            </a:fld>
            <a:endParaRPr lang="en-US" altLang="en-US"/>
          </a:p>
        </p:txBody>
      </p:sp>
    </p:spTree>
    <p:extLst>
      <p:ext uri="{BB962C8B-B14F-4D97-AF65-F5344CB8AC3E}">
        <p14:creationId xmlns:p14="http://schemas.microsoft.com/office/powerpoint/2010/main" val="2797063530"/>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CA19BC7-6194-4AD9-9906-F3EE2DA154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EB4DC51-0DC3-48EE-A0D9-C3CB3F216E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D72419D9-6095-418C-A02F-69F5D948B510}"/>
              </a:ext>
            </a:extLst>
          </p:cNvPr>
          <p:cNvSpPr>
            <a:spLocks noGrp="1" noChangeArrowheads="1"/>
          </p:cNvSpPr>
          <p:nvPr>
            <p:ph type="sldNum" sz="quarter" idx="12"/>
          </p:nvPr>
        </p:nvSpPr>
        <p:spPr>
          <a:ln/>
        </p:spPr>
        <p:txBody>
          <a:bodyPr/>
          <a:lstStyle>
            <a:lvl1pPr>
              <a:defRPr/>
            </a:lvl1pPr>
          </a:lstStyle>
          <a:p>
            <a:pPr>
              <a:defRPr/>
            </a:pPr>
            <a:fld id="{E36B6C02-426A-4121-A37D-A3E737D89F99}" type="slidenum">
              <a:rPr lang="en-US" altLang="en-US"/>
              <a:pPr>
                <a:defRPr/>
              </a:pPr>
              <a:t>‹#›</a:t>
            </a:fld>
            <a:endParaRPr lang="en-US" altLang="en-US"/>
          </a:p>
        </p:txBody>
      </p:sp>
    </p:spTree>
    <p:extLst>
      <p:ext uri="{BB962C8B-B14F-4D97-AF65-F5344CB8AC3E}">
        <p14:creationId xmlns:p14="http://schemas.microsoft.com/office/powerpoint/2010/main" val="2273452184"/>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CDA92156-F3E0-486E-ABE3-33C8E1A92E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7B6E690-5E3F-4E9F-85F0-3AB9959096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D8912644-D86B-48C7-AA5C-996AA7664525}"/>
              </a:ext>
            </a:extLst>
          </p:cNvPr>
          <p:cNvSpPr>
            <a:spLocks noGrp="1" noChangeArrowheads="1"/>
          </p:cNvSpPr>
          <p:nvPr>
            <p:ph type="sldNum" sz="quarter" idx="12"/>
          </p:nvPr>
        </p:nvSpPr>
        <p:spPr>
          <a:ln/>
        </p:spPr>
        <p:txBody>
          <a:bodyPr/>
          <a:lstStyle>
            <a:lvl1pPr>
              <a:defRPr/>
            </a:lvl1pPr>
          </a:lstStyle>
          <a:p>
            <a:pPr>
              <a:defRPr/>
            </a:pPr>
            <a:fld id="{17556697-D998-4BB9-9FE2-505499417130}" type="slidenum">
              <a:rPr lang="en-US" altLang="en-US"/>
              <a:pPr>
                <a:defRPr/>
              </a:pPr>
              <a:t>‹#›</a:t>
            </a:fld>
            <a:endParaRPr lang="en-US" altLang="en-US"/>
          </a:p>
        </p:txBody>
      </p:sp>
    </p:spTree>
    <p:extLst>
      <p:ext uri="{BB962C8B-B14F-4D97-AF65-F5344CB8AC3E}">
        <p14:creationId xmlns:p14="http://schemas.microsoft.com/office/powerpoint/2010/main" val="3919058834"/>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3D807D5-12E4-47D7-AD75-452CEE03FD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F22B7E-7FFA-403A-977B-9EBB916BCC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B191446C-77AC-425F-9A95-AF43CC6B5603}"/>
              </a:ext>
            </a:extLst>
          </p:cNvPr>
          <p:cNvSpPr>
            <a:spLocks noGrp="1" noChangeArrowheads="1"/>
          </p:cNvSpPr>
          <p:nvPr>
            <p:ph type="sldNum" sz="quarter" idx="12"/>
          </p:nvPr>
        </p:nvSpPr>
        <p:spPr>
          <a:ln/>
        </p:spPr>
        <p:txBody>
          <a:bodyPr/>
          <a:lstStyle>
            <a:lvl1pPr>
              <a:defRPr/>
            </a:lvl1pPr>
          </a:lstStyle>
          <a:p>
            <a:pPr>
              <a:defRPr/>
            </a:pPr>
            <a:fld id="{2A06C9E9-FEDB-434F-8354-4D67EA0E106E}" type="slidenum">
              <a:rPr lang="en-US" altLang="en-US"/>
              <a:pPr>
                <a:defRPr/>
              </a:pPr>
              <a:t>‹#›</a:t>
            </a:fld>
            <a:endParaRPr lang="en-US" altLang="en-US"/>
          </a:p>
        </p:txBody>
      </p:sp>
    </p:spTree>
    <p:extLst>
      <p:ext uri="{BB962C8B-B14F-4D97-AF65-F5344CB8AC3E}">
        <p14:creationId xmlns:p14="http://schemas.microsoft.com/office/powerpoint/2010/main" val="202386442"/>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4A81351-B685-4941-A92A-5D3BF3D1CBD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EE2385F-DAD6-4AB0-9E7C-C89C25257D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1C2DBC50-75DD-42FB-8394-D058D744DC1B}"/>
              </a:ext>
            </a:extLst>
          </p:cNvPr>
          <p:cNvSpPr>
            <a:spLocks noGrp="1" noChangeArrowheads="1"/>
          </p:cNvSpPr>
          <p:nvPr>
            <p:ph type="sldNum" sz="quarter" idx="12"/>
          </p:nvPr>
        </p:nvSpPr>
        <p:spPr>
          <a:ln/>
        </p:spPr>
        <p:txBody>
          <a:bodyPr/>
          <a:lstStyle>
            <a:lvl1pPr>
              <a:defRPr/>
            </a:lvl1pPr>
          </a:lstStyle>
          <a:p>
            <a:pPr>
              <a:defRPr/>
            </a:pPr>
            <a:fld id="{0E7C747A-485C-4111-A7F0-DEA189341895}" type="slidenum">
              <a:rPr lang="en-US" altLang="en-US"/>
              <a:pPr>
                <a:defRPr/>
              </a:pPr>
              <a:t>‹#›</a:t>
            </a:fld>
            <a:endParaRPr lang="en-US" altLang="en-US"/>
          </a:p>
        </p:txBody>
      </p:sp>
    </p:spTree>
    <p:extLst>
      <p:ext uri="{BB962C8B-B14F-4D97-AF65-F5344CB8AC3E}">
        <p14:creationId xmlns:p14="http://schemas.microsoft.com/office/powerpoint/2010/main" val="3455750652"/>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E9408238-A87C-4191-B542-0536406D536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C07C2BC-D3DA-4156-BFF4-42DD727A9C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1D470915-451D-49E0-A884-195DB5B71736}"/>
              </a:ext>
            </a:extLst>
          </p:cNvPr>
          <p:cNvSpPr>
            <a:spLocks noGrp="1" noChangeArrowheads="1"/>
          </p:cNvSpPr>
          <p:nvPr>
            <p:ph type="sldNum" sz="quarter" idx="12"/>
          </p:nvPr>
        </p:nvSpPr>
        <p:spPr>
          <a:ln/>
        </p:spPr>
        <p:txBody>
          <a:bodyPr/>
          <a:lstStyle>
            <a:lvl1pPr>
              <a:defRPr/>
            </a:lvl1pPr>
          </a:lstStyle>
          <a:p>
            <a:pPr>
              <a:defRPr/>
            </a:pPr>
            <a:fld id="{6C103D6F-3BCC-4EE7-8DE9-593418680EFE}" type="slidenum">
              <a:rPr lang="en-US" altLang="en-US"/>
              <a:pPr>
                <a:defRPr/>
              </a:pPr>
              <a:t>‹#›</a:t>
            </a:fld>
            <a:endParaRPr lang="en-US" altLang="en-US"/>
          </a:p>
        </p:txBody>
      </p:sp>
    </p:spTree>
    <p:extLst>
      <p:ext uri="{BB962C8B-B14F-4D97-AF65-F5344CB8AC3E}">
        <p14:creationId xmlns:p14="http://schemas.microsoft.com/office/powerpoint/2010/main" val="3489279600"/>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B7DF141-9B8E-44D8-BF57-45380964224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6A197BA6-CD07-48F8-9126-96403399E7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F93F4C4F-B372-4CF8-8327-3369DDFC5C79}"/>
              </a:ext>
            </a:extLst>
          </p:cNvPr>
          <p:cNvSpPr>
            <a:spLocks noGrp="1" noChangeArrowheads="1"/>
          </p:cNvSpPr>
          <p:nvPr>
            <p:ph type="sldNum" sz="quarter" idx="12"/>
          </p:nvPr>
        </p:nvSpPr>
        <p:spPr>
          <a:ln/>
        </p:spPr>
        <p:txBody>
          <a:bodyPr/>
          <a:lstStyle>
            <a:lvl1pPr>
              <a:defRPr/>
            </a:lvl1pPr>
          </a:lstStyle>
          <a:p>
            <a:pPr>
              <a:defRPr/>
            </a:pPr>
            <a:fld id="{EAF3CDD9-6F76-4655-8579-9A0CBBEFEF44}" type="slidenum">
              <a:rPr lang="en-US" altLang="en-US"/>
              <a:pPr>
                <a:defRPr/>
              </a:pPr>
              <a:t>‹#›</a:t>
            </a:fld>
            <a:endParaRPr lang="en-US" altLang="en-US"/>
          </a:p>
        </p:txBody>
      </p:sp>
    </p:spTree>
    <p:extLst>
      <p:ext uri="{BB962C8B-B14F-4D97-AF65-F5344CB8AC3E}">
        <p14:creationId xmlns:p14="http://schemas.microsoft.com/office/powerpoint/2010/main" val="1493471515"/>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3737CA1E-DB05-4424-9428-6521906121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F045A38-4128-4FC1-B98A-86C70EF9A4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A8710178-F35C-48B5-9B68-412E3E56D53B}"/>
              </a:ext>
            </a:extLst>
          </p:cNvPr>
          <p:cNvSpPr>
            <a:spLocks noGrp="1" noChangeArrowheads="1"/>
          </p:cNvSpPr>
          <p:nvPr>
            <p:ph type="sldNum" sz="quarter" idx="12"/>
          </p:nvPr>
        </p:nvSpPr>
        <p:spPr>
          <a:ln/>
        </p:spPr>
        <p:txBody>
          <a:bodyPr/>
          <a:lstStyle>
            <a:lvl1pPr>
              <a:defRPr/>
            </a:lvl1pPr>
          </a:lstStyle>
          <a:p>
            <a:pPr>
              <a:defRPr/>
            </a:pPr>
            <a:fld id="{43612494-AA20-4E16-B35C-28CA516A5EB4}" type="slidenum">
              <a:rPr lang="en-US" altLang="en-US"/>
              <a:pPr>
                <a:defRPr/>
              </a:pPr>
              <a:t>‹#›</a:t>
            </a:fld>
            <a:endParaRPr lang="en-US" altLang="en-US"/>
          </a:p>
        </p:txBody>
      </p:sp>
    </p:spTree>
    <p:extLst>
      <p:ext uri="{BB962C8B-B14F-4D97-AF65-F5344CB8AC3E}">
        <p14:creationId xmlns:p14="http://schemas.microsoft.com/office/powerpoint/2010/main" val="3618856786"/>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773E96C-E0EA-4020-B5D9-887769FCE2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2A22A1-1C0E-444D-A1D4-E9DDC37D66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6CCFA3BA-C619-4231-B4D1-3B2E2AA514E0}"/>
              </a:ext>
            </a:extLst>
          </p:cNvPr>
          <p:cNvSpPr>
            <a:spLocks noGrp="1" noChangeArrowheads="1"/>
          </p:cNvSpPr>
          <p:nvPr>
            <p:ph type="sldNum" sz="quarter" idx="12"/>
          </p:nvPr>
        </p:nvSpPr>
        <p:spPr>
          <a:ln/>
        </p:spPr>
        <p:txBody>
          <a:bodyPr/>
          <a:lstStyle>
            <a:lvl1pPr>
              <a:defRPr/>
            </a:lvl1pPr>
          </a:lstStyle>
          <a:p>
            <a:pPr>
              <a:defRPr/>
            </a:pPr>
            <a:fld id="{AAB16707-DB0D-41BD-9578-E854E78D9454}" type="slidenum">
              <a:rPr lang="en-US" altLang="en-US"/>
              <a:pPr>
                <a:defRPr/>
              </a:pPr>
              <a:t>‹#›</a:t>
            </a:fld>
            <a:endParaRPr lang="en-US" altLang="en-US"/>
          </a:p>
        </p:txBody>
      </p:sp>
    </p:spTree>
    <p:extLst>
      <p:ext uri="{BB962C8B-B14F-4D97-AF65-F5344CB8AC3E}">
        <p14:creationId xmlns:p14="http://schemas.microsoft.com/office/powerpoint/2010/main" val="1461735237"/>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id="{65881798-3542-4C46-A5F2-BE26B16E3639}"/>
              </a:ext>
            </a:extLst>
          </p:cNvPr>
          <p:cNvSpPr>
            <a:spLocks/>
          </p:cNvSpPr>
          <p:nvPr/>
        </p:nvSpPr>
        <p:spPr bwMode="auto">
          <a:xfrm rot="-3172564">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 name="Rectangle 3">
            <a:extLst>
              <a:ext uri="{FF2B5EF4-FFF2-40B4-BE49-F238E27FC236}">
                <a16:creationId xmlns:a16="http://schemas.microsoft.com/office/drawing/2014/main" id="{4BCC8B8D-3E9B-4AD1-880B-7F104F6797F9}"/>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7C99CDBE-E795-4604-954D-43E5DE8F90D0}"/>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1" name="Rectangle 5">
            <a:extLst>
              <a:ext uri="{FF2B5EF4-FFF2-40B4-BE49-F238E27FC236}">
                <a16:creationId xmlns:a16="http://schemas.microsoft.com/office/drawing/2014/main" id="{38A09CF7-F382-4ABB-B1AF-88B7EAC58536}"/>
              </a:ext>
            </a:extLst>
          </p:cNvPr>
          <p:cNvSpPr>
            <a:spLocks noGrp="1" noChangeArrowheads="1"/>
          </p:cNvSpPr>
          <p:nvPr>
            <p:ph type="dt" sz="half" idx="2"/>
          </p:nvPr>
        </p:nvSpPr>
        <p:spPr bwMode="auto">
          <a:xfrm>
            <a:off x="13716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4102" name="Rectangle 6">
            <a:extLst>
              <a:ext uri="{FF2B5EF4-FFF2-40B4-BE49-F238E27FC236}">
                <a16:creationId xmlns:a16="http://schemas.microsoft.com/office/drawing/2014/main" id="{39ACEE2E-88A9-4DD7-A8C8-0671804E747F}"/>
              </a:ext>
            </a:extLst>
          </p:cNvPr>
          <p:cNvSpPr>
            <a:spLocks noGrp="1" noChangeArrowheads="1"/>
          </p:cNvSpPr>
          <p:nvPr>
            <p:ph type="ftr" sz="quarter" idx="3"/>
          </p:nvPr>
        </p:nvSpPr>
        <p:spPr bwMode="auto">
          <a:xfrm>
            <a:off x="35560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4103" name="Rectangle 7">
            <a:extLst>
              <a:ext uri="{FF2B5EF4-FFF2-40B4-BE49-F238E27FC236}">
                <a16:creationId xmlns:a16="http://schemas.microsoft.com/office/drawing/2014/main" id="{248E918F-52B0-472F-A81B-91F43281C92C}"/>
              </a:ext>
            </a:extLst>
          </p:cNvPr>
          <p:cNvSpPr>
            <a:spLocks noGrp="1" noChangeArrowheads="1"/>
          </p:cNvSpPr>
          <p:nvPr>
            <p:ph type="sldNum" sz="quarter" idx="4"/>
          </p:nvPr>
        </p:nvSpPr>
        <p:spPr bwMode="auto">
          <a:xfrm>
            <a:off x="67183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0F870B8-4075-4E52-A47C-1CF02B60FC40}" type="slidenum">
              <a:rPr lang="en-US" altLang="en-US"/>
              <a:pPr>
                <a:defRPr/>
              </a:pPr>
              <a:t>‹#›</a:t>
            </a:fld>
            <a:endParaRPr lang="en-US" altLang="en-US"/>
          </a:p>
        </p:txBody>
      </p:sp>
      <p:sp>
        <p:nvSpPr>
          <p:cNvPr id="1032" name="Freeform 8">
            <a:extLst>
              <a:ext uri="{FF2B5EF4-FFF2-40B4-BE49-F238E27FC236}">
                <a16:creationId xmlns:a16="http://schemas.microsoft.com/office/drawing/2014/main" id="{651561D8-4647-41BD-A229-D78D46299829}"/>
              </a:ext>
            </a:extLst>
          </p:cNvPr>
          <p:cNvSpPr>
            <a:spLocks/>
          </p:cNvSpPr>
          <p:nvPr/>
        </p:nvSpPr>
        <p:spPr bwMode="auto">
          <a:xfrm rot="-3172564">
            <a:off x="7865269" y="24607"/>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9">
            <a:extLst>
              <a:ext uri="{FF2B5EF4-FFF2-40B4-BE49-F238E27FC236}">
                <a16:creationId xmlns:a16="http://schemas.microsoft.com/office/drawing/2014/main" id="{86322277-7133-4588-812E-7728DA63F881}"/>
              </a:ext>
            </a:extLst>
          </p:cNvPr>
          <p:cNvSpPr>
            <a:spLocks/>
          </p:cNvSpPr>
          <p:nvPr/>
        </p:nvSpPr>
        <p:spPr bwMode="auto">
          <a:xfrm rot="-3172564">
            <a:off x="7831138" y="192088"/>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10">
            <a:extLst>
              <a:ext uri="{FF2B5EF4-FFF2-40B4-BE49-F238E27FC236}">
                <a16:creationId xmlns:a16="http://schemas.microsoft.com/office/drawing/2014/main" id="{68FC70A7-C7C2-4DAE-960A-B7458DFF5384}"/>
              </a:ext>
            </a:extLst>
          </p:cNvPr>
          <p:cNvGrpSpPr>
            <a:grpSpLocks/>
          </p:cNvGrpSpPr>
          <p:nvPr/>
        </p:nvGrpSpPr>
        <p:grpSpPr bwMode="auto">
          <a:xfrm>
            <a:off x="7938" y="5540375"/>
            <a:ext cx="1784350" cy="1246188"/>
            <a:chOff x="5" y="3490"/>
            <a:chExt cx="1124" cy="785"/>
          </a:xfrm>
        </p:grpSpPr>
        <p:sp>
          <p:nvSpPr>
            <p:cNvPr id="1051" name="Freeform 11">
              <a:extLst>
                <a:ext uri="{FF2B5EF4-FFF2-40B4-BE49-F238E27FC236}">
                  <a16:creationId xmlns:a16="http://schemas.microsoft.com/office/drawing/2014/main" id="{69BB549B-B976-42C5-8918-7231037B97D1}"/>
                </a:ext>
              </a:extLst>
            </p:cNvPr>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12">
              <a:extLst>
                <a:ext uri="{FF2B5EF4-FFF2-40B4-BE49-F238E27FC236}">
                  <a16:creationId xmlns:a16="http://schemas.microsoft.com/office/drawing/2014/main" id="{EB053A5B-5183-44B3-9E60-7DE98C9125EB}"/>
                </a:ext>
              </a:extLst>
            </p:cNvPr>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13">
              <a:extLst>
                <a:ext uri="{FF2B5EF4-FFF2-40B4-BE49-F238E27FC236}">
                  <a16:creationId xmlns:a16="http://schemas.microsoft.com/office/drawing/2014/main" id="{02510074-6F27-4BC5-8757-4F4102FC573E}"/>
                </a:ext>
              </a:extLst>
            </p:cNvPr>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14">
              <a:extLst>
                <a:ext uri="{FF2B5EF4-FFF2-40B4-BE49-F238E27FC236}">
                  <a16:creationId xmlns:a16="http://schemas.microsoft.com/office/drawing/2014/main" id="{A2F6D424-6BB2-4DC0-B241-3FC533E01E10}"/>
                </a:ext>
              </a:extLst>
            </p:cNvPr>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15">
              <a:extLst>
                <a:ext uri="{FF2B5EF4-FFF2-40B4-BE49-F238E27FC236}">
                  <a16:creationId xmlns:a16="http://schemas.microsoft.com/office/drawing/2014/main" id="{B74ACDE2-39AD-4585-87E9-5D7CA65A5211}"/>
                </a:ext>
              </a:extLst>
            </p:cNvPr>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16">
              <a:extLst>
                <a:ext uri="{FF2B5EF4-FFF2-40B4-BE49-F238E27FC236}">
                  <a16:creationId xmlns:a16="http://schemas.microsoft.com/office/drawing/2014/main" id="{F2328E63-7421-476C-B904-0429E7502F32}"/>
                </a:ext>
              </a:extLst>
            </p:cNvPr>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17">
              <a:extLst>
                <a:ext uri="{FF2B5EF4-FFF2-40B4-BE49-F238E27FC236}">
                  <a16:creationId xmlns:a16="http://schemas.microsoft.com/office/drawing/2014/main" id="{1ACDE3A5-DFAE-475E-9537-94F7032E8150}"/>
                </a:ext>
              </a:extLst>
            </p:cNvPr>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18">
              <a:extLst>
                <a:ext uri="{FF2B5EF4-FFF2-40B4-BE49-F238E27FC236}">
                  <a16:creationId xmlns:a16="http://schemas.microsoft.com/office/drawing/2014/main" id="{63A2A065-CF46-4CFC-BB66-2E5352BB74A9}"/>
                </a:ext>
              </a:extLst>
            </p:cNvPr>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9" name="Freeform 19">
              <a:extLst>
                <a:ext uri="{FF2B5EF4-FFF2-40B4-BE49-F238E27FC236}">
                  <a16:creationId xmlns:a16="http://schemas.microsoft.com/office/drawing/2014/main" id="{6315334F-ACAA-47D1-8ABA-D66F614DEF2E}"/>
                </a:ext>
              </a:extLst>
            </p:cNvPr>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0" name="Group 20">
              <a:extLst>
                <a:ext uri="{FF2B5EF4-FFF2-40B4-BE49-F238E27FC236}">
                  <a16:creationId xmlns:a16="http://schemas.microsoft.com/office/drawing/2014/main" id="{0EC2EF74-3EA9-4DD6-B597-CF3AB03066FB}"/>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a16="http://schemas.microsoft.com/office/drawing/2014/main" id="{B47EBAE2-2DBE-4862-B8D1-09043B4F1CE8}"/>
                  </a:ext>
                </a:extLst>
              </p:cNvPr>
              <p:cNvGrpSpPr>
                <a:grpSpLocks/>
              </p:cNvGrpSpPr>
              <p:nvPr userDrawn="1"/>
            </p:nvGrpSpPr>
            <p:grpSpPr bwMode="auto">
              <a:xfrm>
                <a:off x="499" y="3562"/>
                <a:ext cx="548" cy="708"/>
                <a:chOff x="499" y="3562"/>
                <a:chExt cx="548" cy="708"/>
              </a:xfrm>
            </p:grpSpPr>
            <p:sp>
              <p:nvSpPr>
                <p:cNvPr id="1074" name="Freeform 22">
                  <a:extLst>
                    <a:ext uri="{FF2B5EF4-FFF2-40B4-BE49-F238E27FC236}">
                      <a16:creationId xmlns:a16="http://schemas.microsoft.com/office/drawing/2014/main" id="{D409DA20-F56F-472D-9C83-CEDD094F03CA}"/>
                    </a:ext>
                  </a:extLst>
                </p:cNvPr>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 name="Freeform 23">
                  <a:extLst>
                    <a:ext uri="{FF2B5EF4-FFF2-40B4-BE49-F238E27FC236}">
                      <a16:creationId xmlns:a16="http://schemas.microsoft.com/office/drawing/2014/main" id="{5623141C-A056-4886-BF5A-31ACD2A403BF}"/>
                    </a:ext>
                  </a:extLst>
                </p:cNvPr>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 name="Freeform 24">
                  <a:extLst>
                    <a:ext uri="{FF2B5EF4-FFF2-40B4-BE49-F238E27FC236}">
                      <a16:creationId xmlns:a16="http://schemas.microsoft.com/office/drawing/2014/main" id="{323D4712-07C1-48DF-B7DF-05160E551F74}"/>
                    </a:ext>
                  </a:extLst>
                </p:cNvPr>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62" name="Freeform 25">
                <a:extLst>
                  <a:ext uri="{FF2B5EF4-FFF2-40B4-BE49-F238E27FC236}">
                    <a16:creationId xmlns:a16="http://schemas.microsoft.com/office/drawing/2014/main" id="{211B9E7E-805C-4622-8C22-FD580EF76BB0}"/>
                  </a:ext>
                </a:extLst>
              </p:cNvPr>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26">
                <a:extLst>
                  <a:ext uri="{FF2B5EF4-FFF2-40B4-BE49-F238E27FC236}">
                    <a16:creationId xmlns:a16="http://schemas.microsoft.com/office/drawing/2014/main" id="{144F0D92-E24D-44B1-BEAA-9E3B20A0A22C}"/>
                  </a:ext>
                </a:extLst>
              </p:cNvPr>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27">
                <a:extLst>
                  <a:ext uri="{FF2B5EF4-FFF2-40B4-BE49-F238E27FC236}">
                    <a16:creationId xmlns:a16="http://schemas.microsoft.com/office/drawing/2014/main" id="{D5185CB0-0D41-410C-BFF3-9B0D32E01189}"/>
                  </a:ext>
                </a:extLst>
              </p:cNvPr>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5" name="Group 28">
                <a:extLst>
                  <a:ext uri="{FF2B5EF4-FFF2-40B4-BE49-F238E27FC236}">
                    <a16:creationId xmlns:a16="http://schemas.microsoft.com/office/drawing/2014/main" id="{1436221C-BCDB-4DC0-827F-5C04A72B0A60}"/>
                  </a:ext>
                </a:extLst>
              </p:cNvPr>
              <p:cNvGrpSpPr>
                <a:grpSpLocks/>
              </p:cNvGrpSpPr>
              <p:nvPr userDrawn="1"/>
            </p:nvGrpSpPr>
            <p:grpSpPr bwMode="auto">
              <a:xfrm>
                <a:off x="5" y="3490"/>
                <a:ext cx="1124" cy="678"/>
                <a:chOff x="5" y="3490"/>
                <a:chExt cx="1124" cy="678"/>
              </a:xfrm>
            </p:grpSpPr>
            <p:sp>
              <p:nvSpPr>
                <p:cNvPr id="1066" name="Freeform 29">
                  <a:extLst>
                    <a:ext uri="{FF2B5EF4-FFF2-40B4-BE49-F238E27FC236}">
                      <a16:creationId xmlns:a16="http://schemas.microsoft.com/office/drawing/2014/main" id="{95C574B5-4098-48FC-9F40-58DF1B729B52}"/>
                    </a:ext>
                  </a:extLst>
                </p:cNvPr>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7" name="Freeform 30">
                  <a:extLst>
                    <a:ext uri="{FF2B5EF4-FFF2-40B4-BE49-F238E27FC236}">
                      <a16:creationId xmlns:a16="http://schemas.microsoft.com/office/drawing/2014/main" id="{B4F9024F-9233-4880-8091-C1EE443BE597}"/>
                    </a:ext>
                  </a:extLst>
                </p:cNvPr>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Freeform 31">
                  <a:extLst>
                    <a:ext uri="{FF2B5EF4-FFF2-40B4-BE49-F238E27FC236}">
                      <a16:creationId xmlns:a16="http://schemas.microsoft.com/office/drawing/2014/main" id="{5E2811A8-0426-4E56-AD73-1DAC20AD8824}"/>
                    </a:ext>
                  </a:extLst>
                </p:cNvPr>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32">
                  <a:extLst>
                    <a:ext uri="{FF2B5EF4-FFF2-40B4-BE49-F238E27FC236}">
                      <a16:creationId xmlns:a16="http://schemas.microsoft.com/office/drawing/2014/main" id="{26518830-2BAF-464E-9652-F5F016419A31}"/>
                    </a:ext>
                  </a:extLst>
                </p:cNvPr>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33">
                  <a:extLst>
                    <a:ext uri="{FF2B5EF4-FFF2-40B4-BE49-F238E27FC236}">
                      <a16:creationId xmlns:a16="http://schemas.microsoft.com/office/drawing/2014/main" id="{211F9583-BA62-425F-B46E-5D79A92AF264}"/>
                    </a:ext>
                  </a:extLst>
                </p:cNvPr>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1" name="Freeform 34">
                  <a:extLst>
                    <a:ext uri="{FF2B5EF4-FFF2-40B4-BE49-F238E27FC236}">
                      <a16:creationId xmlns:a16="http://schemas.microsoft.com/office/drawing/2014/main" id="{CC43F1A0-C5E1-4DBB-A210-4B20FE009AE2}"/>
                    </a:ext>
                  </a:extLst>
                </p:cNvPr>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35">
                  <a:extLst>
                    <a:ext uri="{FF2B5EF4-FFF2-40B4-BE49-F238E27FC236}">
                      <a16:creationId xmlns:a16="http://schemas.microsoft.com/office/drawing/2014/main" id="{6775A3B8-2DDE-4112-86ED-8949AC1CE8C8}"/>
                    </a:ext>
                  </a:extLst>
                </p:cNvPr>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36">
                  <a:extLst>
                    <a:ext uri="{FF2B5EF4-FFF2-40B4-BE49-F238E27FC236}">
                      <a16:creationId xmlns:a16="http://schemas.microsoft.com/office/drawing/2014/main" id="{361BE97A-ED2F-4418-8772-9767817702AE}"/>
                    </a:ext>
                  </a:extLst>
                </p:cNvPr>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1035" name="Group 37">
            <a:extLst>
              <a:ext uri="{FF2B5EF4-FFF2-40B4-BE49-F238E27FC236}">
                <a16:creationId xmlns:a16="http://schemas.microsoft.com/office/drawing/2014/main" id="{0487B273-29C3-494F-A83F-B8A7B6059358}"/>
              </a:ext>
            </a:extLst>
          </p:cNvPr>
          <p:cNvGrpSpPr>
            <a:grpSpLocks/>
          </p:cNvGrpSpPr>
          <p:nvPr/>
        </p:nvGrpSpPr>
        <p:grpSpPr bwMode="auto">
          <a:xfrm>
            <a:off x="8680450" y="2116138"/>
            <a:ext cx="385763" cy="4308475"/>
            <a:chOff x="5468" y="1333"/>
            <a:chExt cx="243" cy="2714"/>
          </a:xfrm>
        </p:grpSpPr>
        <p:sp>
          <p:nvSpPr>
            <p:cNvPr id="1049" name="Freeform 38">
              <a:extLst>
                <a:ext uri="{FF2B5EF4-FFF2-40B4-BE49-F238E27FC236}">
                  <a16:creationId xmlns:a16="http://schemas.microsoft.com/office/drawing/2014/main" id="{522C0A95-3078-4D3A-9938-0E6B1B6A10EC}"/>
                </a:ext>
              </a:extLst>
            </p:cNvPr>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39">
              <a:extLst>
                <a:ext uri="{FF2B5EF4-FFF2-40B4-BE49-F238E27FC236}">
                  <a16:creationId xmlns:a16="http://schemas.microsoft.com/office/drawing/2014/main" id="{A73BAC4D-CF73-4A84-94D4-CE4C423A4223}"/>
                </a:ext>
              </a:extLst>
            </p:cNvPr>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40">
            <a:extLst>
              <a:ext uri="{FF2B5EF4-FFF2-40B4-BE49-F238E27FC236}">
                <a16:creationId xmlns:a16="http://schemas.microsoft.com/office/drawing/2014/main" id="{6E64976F-C3D6-468F-936B-8A097D335189}"/>
              </a:ext>
            </a:extLst>
          </p:cNvPr>
          <p:cNvGrpSpPr>
            <a:grpSpLocks/>
          </p:cNvGrpSpPr>
          <p:nvPr/>
        </p:nvGrpSpPr>
        <p:grpSpPr bwMode="auto">
          <a:xfrm>
            <a:off x="7318375" y="90488"/>
            <a:ext cx="2133600" cy="1911350"/>
            <a:chOff x="4610" y="57"/>
            <a:chExt cx="1344" cy="1204"/>
          </a:xfrm>
        </p:grpSpPr>
        <p:grpSp>
          <p:nvGrpSpPr>
            <p:cNvPr id="1037" name="Group 41">
              <a:extLst>
                <a:ext uri="{FF2B5EF4-FFF2-40B4-BE49-F238E27FC236}">
                  <a16:creationId xmlns:a16="http://schemas.microsoft.com/office/drawing/2014/main" id="{A80AE25A-F505-4579-BFDD-8F9722799FDD}"/>
                </a:ext>
              </a:extLst>
            </p:cNvPr>
            <p:cNvGrpSpPr>
              <a:grpSpLocks/>
            </p:cNvGrpSpPr>
            <p:nvPr userDrawn="1"/>
          </p:nvGrpSpPr>
          <p:grpSpPr bwMode="auto">
            <a:xfrm>
              <a:off x="4610" y="57"/>
              <a:ext cx="1344" cy="1204"/>
              <a:chOff x="4610" y="57"/>
              <a:chExt cx="1344" cy="1204"/>
            </a:xfrm>
          </p:grpSpPr>
          <p:sp>
            <p:nvSpPr>
              <p:cNvPr id="1039" name="Freeform 42">
                <a:extLst>
                  <a:ext uri="{FF2B5EF4-FFF2-40B4-BE49-F238E27FC236}">
                    <a16:creationId xmlns:a16="http://schemas.microsoft.com/office/drawing/2014/main" id="{DD39D596-BAC6-4D46-89EB-BDACC1716718}"/>
                  </a:ext>
                </a:extLst>
              </p:cNvPr>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0" name="Group 43">
                <a:extLst>
                  <a:ext uri="{FF2B5EF4-FFF2-40B4-BE49-F238E27FC236}">
                    <a16:creationId xmlns:a16="http://schemas.microsoft.com/office/drawing/2014/main" id="{FEFAD46D-50D7-4102-9806-51FCF336C6AA}"/>
                  </a:ext>
                </a:extLst>
              </p:cNvPr>
              <p:cNvGrpSpPr>
                <a:grpSpLocks/>
              </p:cNvGrpSpPr>
              <p:nvPr userDrawn="1"/>
            </p:nvGrpSpPr>
            <p:grpSpPr bwMode="auto">
              <a:xfrm>
                <a:off x="4610" y="57"/>
                <a:ext cx="1344" cy="985"/>
                <a:chOff x="4610" y="57"/>
                <a:chExt cx="1344" cy="985"/>
              </a:xfrm>
            </p:grpSpPr>
            <p:sp>
              <p:nvSpPr>
                <p:cNvPr id="1041" name="Freeform 44">
                  <a:extLst>
                    <a:ext uri="{FF2B5EF4-FFF2-40B4-BE49-F238E27FC236}">
                      <a16:creationId xmlns:a16="http://schemas.microsoft.com/office/drawing/2014/main" id="{F4AAC961-5662-4EA3-B024-7DB95D9570A3}"/>
                    </a:ext>
                  </a:extLst>
                </p:cNvPr>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45">
                  <a:extLst>
                    <a:ext uri="{FF2B5EF4-FFF2-40B4-BE49-F238E27FC236}">
                      <a16:creationId xmlns:a16="http://schemas.microsoft.com/office/drawing/2014/main" id="{59F82110-CE40-4D9D-95BC-826EDBFE2138}"/>
                    </a:ext>
                  </a:extLst>
                </p:cNvPr>
                <p:cNvSpPr>
                  <a:spLocks/>
                </p:cNvSpPr>
                <p:nvPr userDrawn="1"/>
              </p:nvSpPr>
              <p:spPr bwMode="auto">
                <a:xfrm rot="-3172564">
                  <a:off x="5048" y="332"/>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46">
                  <a:extLst>
                    <a:ext uri="{FF2B5EF4-FFF2-40B4-BE49-F238E27FC236}">
                      <a16:creationId xmlns:a16="http://schemas.microsoft.com/office/drawing/2014/main" id="{72103A17-2337-4A42-80A1-9824360A945D}"/>
                    </a:ext>
                  </a:extLst>
                </p:cNvPr>
                <p:cNvSpPr>
                  <a:spLocks/>
                </p:cNvSpPr>
                <p:nvPr userDrawn="1"/>
              </p:nvSpPr>
              <p:spPr bwMode="auto">
                <a:xfrm rot="-3172564">
                  <a:off x="4858" y="182"/>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47">
                  <a:extLst>
                    <a:ext uri="{FF2B5EF4-FFF2-40B4-BE49-F238E27FC236}">
                      <a16:creationId xmlns:a16="http://schemas.microsoft.com/office/drawing/2014/main" id="{6DD88180-A3F7-4030-AAB1-FF432F846048}"/>
                    </a:ext>
                  </a:extLst>
                </p:cNvPr>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48">
                  <a:extLst>
                    <a:ext uri="{FF2B5EF4-FFF2-40B4-BE49-F238E27FC236}">
                      <a16:creationId xmlns:a16="http://schemas.microsoft.com/office/drawing/2014/main" id="{B247A119-39D6-48CA-B9FC-52F0A45C297B}"/>
                    </a:ext>
                  </a:extLst>
                </p:cNvPr>
                <p:cNvSpPr>
                  <a:spLocks/>
                </p:cNvSpPr>
                <p:nvPr userDrawn="1"/>
              </p:nvSpPr>
              <p:spPr bwMode="auto">
                <a:xfrm rot="-3172564">
                  <a:off x="5297" y="89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49">
                  <a:extLst>
                    <a:ext uri="{FF2B5EF4-FFF2-40B4-BE49-F238E27FC236}">
                      <a16:creationId xmlns:a16="http://schemas.microsoft.com/office/drawing/2014/main" id="{1B5596C9-8C33-4363-AB2D-5FD64C05053E}"/>
                    </a:ext>
                  </a:extLst>
                </p:cNvPr>
                <p:cNvSpPr>
                  <a:spLocks/>
                </p:cNvSpPr>
                <p:nvPr userDrawn="1"/>
              </p:nvSpPr>
              <p:spPr bwMode="auto">
                <a:xfrm rot="-3172564">
                  <a:off x="5253" y="806"/>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50">
                  <a:extLst>
                    <a:ext uri="{FF2B5EF4-FFF2-40B4-BE49-F238E27FC236}">
                      <a16:creationId xmlns:a16="http://schemas.microsoft.com/office/drawing/2014/main" id="{0B27D229-9B5C-4BBA-925F-5C404A5722E6}"/>
                    </a:ext>
                  </a:extLst>
                </p:cNvPr>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51">
                  <a:extLst>
                    <a:ext uri="{FF2B5EF4-FFF2-40B4-BE49-F238E27FC236}">
                      <a16:creationId xmlns:a16="http://schemas.microsoft.com/office/drawing/2014/main" id="{CA5B6A33-2028-4DDA-A2F0-883F3A6EEFF1}"/>
                    </a:ext>
                  </a:extLst>
                </p:cNvPr>
                <p:cNvSpPr>
                  <a:spLocks/>
                </p:cNvSpPr>
                <p:nvPr userDrawn="1"/>
              </p:nvSpPr>
              <p:spPr bwMode="auto">
                <a:xfrm rot="-3172564">
                  <a:off x="4948" y="142"/>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038" name="Line 52">
              <a:extLst>
                <a:ext uri="{FF2B5EF4-FFF2-40B4-BE49-F238E27FC236}">
                  <a16:creationId xmlns:a16="http://schemas.microsoft.com/office/drawing/2014/main" id="{858477CF-BE77-4D7C-853B-AC6C1CA5061A}"/>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924"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spd="slow">
    <p:blinds dir="ver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hyperlink" Target="http://www.cusd80.com/Page/10676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hyperlink" Target="mailto:garrett.deborah@cusd80.com"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hyperlink" Target="http://www.cusd80.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hyperlink" Target="https://chandleraz.infinitecampus.org/campus/portal/chandler.jsp"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0720AE-9CF2-4B29-9AF9-C6FF1C55533C}"/>
              </a:ext>
            </a:extLst>
          </p:cNvPr>
          <p:cNvSpPr>
            <a:spLocks noGrp="1" noChangeArrowheads="1"/>
          </p:cNvSpPr>
          <p:nvPr>
            <p:ph type="ctrTitle"/>
          </p:nvPr>
        </p:nvSpPr>
        <p:spPr/>
        <p:txBody>
          <a:bodyPr/>
          <a:lstStyle/>
          <a:p>
            <a:pPr eaLnBrk="1" hangingPunct="1">
              <a:defRPr/>
            </a:pPr>
            <a:r>
              <a:rPr lang="en-US" sz="4800"/>
              <a:t>Welcome to  </a:t>
            </a:r>
            <a:br>
              <a:rPr lang="en-US" sz="4800"/>
            </a:br>
            <a:r>
              <a:rPr lang="en-US" sz="4800"/>
              <a:t>Ms. Garrett’s Class!</a:t>
            </a:r>
          </a:p>
        </p:txBody>
      </p:sp>
      <p:sp>
        <p:nvSpPr>
          <p:cNvPr id="2051" name="Rectangle 3">
            <a:extLst>
              <a:ext uri="{FF2B5EF4-FFF2-40B4-BE49-F238E27FC236}">
                <a16:creationId xmlns:a16="http://schemas.microsoft.com/office/drawing/2014/main" id="{86A789AE-3A6B-4503-A367-6F67789AE1E2}"/>
              </a:ext>
            </a:extLst>
          </p:cNvPr>
          <p:cNvSpPr>
            <a:spLocks noGrp="1" noChangeArrowheads="1"/>
          </p:cNvSpPr>
          <p:nvPr>
            <p:ph type="subTitle" idx="1"/>
          </p:nvPr>
        </p:nvSpPr>
        <p:spPr/>
        <p:txBody>
          <a:bodyPr/>
          <a:lstStyle/>
          <a:p>
            <a:pPr eaLnBrk="1" hangingPunct="1">
              <a:defRPr/>
            </a:pPr>
            <a:r>
              <a:rPr lang="en-US"/>
              <a:t>Room 13</a:t>
            </a:r>
          </a:p>
        </p:txBody>
      </p:sp>
    </p:spTree>
  </p:cSld>
  <p:clrMapOvr>
    <a:masterClrMapping/>
  </p:clrMapOvr>
  <p:transition spd="slow">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692BFE2-85B1-4485-908E-48C728B8E58D}"/>
              </a:ext>
            </a:extLst>
          </p:cNvPr>
          <p:cNvSpPr>
            <a:spLocks noGrp="1" noChangeArrowheads="1"/>
          </p:cNvSpPr>
          <p:nvPr>
            <p:ph type="title"/>
          </p:nvPr>
        </p:nvSpPr>
        <p:spPr>
          <a:xfrm>
            <a:off x="685800" y="152400"/>
            <a:ext cx="6870700" cy="1066800"/>
          </a:xfrm>
        </p:spPr>
        <p:txBody>
          <a:bodyPr/>
          <a:lstStyle/>
          <a:p>
            <a:pPr eaLnBrk="1" hangingPunct="1"/>
            <a:r>
              <a:rPr lang="en-US" altLang="en-US"/>
              <a:t>Birthdays at School</a:t>
            </a:r>
          </a:p>
        </p:txBody>
      </p:sp>
      <p:sp>
        <p:nvSpPr>
          <p:cNvPr id="12291" name="Rectangle 3">
            <a:extLst>
              <a:ext uri="{FF2B5EF4-FFF2-40B4-BE49-F238E27FC236}">
                <a16:creationId xmlns:a16="http://schemas.microsoft.com/office/drawing/2014/main" id="{A1C5C2CC-8C1D-423E-A8E6-98150CBC135E}"/>
              </a:ext>
            </a:extLst>
          </p:cNvPr>
          <p:cNvSpPr>
            <a:spLocks noGrp="1" noChangeArrowheads="1"/>
          </p:cNvSpPr>
          <p:nvPr>
            <p:ph type="body" idx="1"/>
          </p:nvPr>
        </p:nvSpPr>
        <p:spPr>
          <a:xfrm>
            <a:off x="685800" y="1447800"/>
            <a:ext cx="7696200" cy="4495800"/>
          </a:xfrm>
        </p:spPr>
        <p:txBody>
          <a:bodyPr/>
          <a:lstStyle/>
          <a:p>
            <a:pPr eaLnBrk="1" hangingPunct="1">
              <a:lnSpc>
                <a:spcPct val="80000"/>
              </a:lnSpc>
            </a:pPr>
            <a:r>
              <a:rPr lang="en-US" altLang="en-US" sz="2300" dirty="0"/>
              <a:t>Your child’s birthday is a wonderful day to make them feel “extra” special. </a:t>
            </a:r>
          </a:p>
          <a:p>
            <a:pPr eaLnBrk="1" hangingPunct="1">
              <a:lnSpc>
                <a:spcPct val="80000"/>
              </a:lnSpc>
            </a:pPr>
            <a:r>
              <a:rPr lang="en-US" altLang="en-US" sz="2300" dirty="0"/>
              <a:t>I gladly invite you to make arrangements with me a couple days in advance in the event that you would like to send goodies to share with the class. </a:t>
            </a:r>
          </a:p>
          <a:p>
            <a:pPr eaLnBrk="1" hangingPunct="1">
              <a:lnSpc>
                <a:spcPct val="80000"/>
              </a:lnSpc>
            </a:pPr>
            <a:r>
              <a:rPr lang="en-US" altLang="en-US" sz="2300" dirty="0"/>
              <a:t> </a:t>
            </a:r>
            <a:r>
              <a:rPr lang="en-US" altLang="en-US" sz="2300" b="1" i="1" dirty="0"/>
              <a:t>Please note: </a:t>
            </a:r>
            <a:r>
              <a:rPr lang="en-US" altLang="en-US" sz="2300" b="1" dirty="0"/>
              <a:t>We recommend small, individually wrapped snacks and/or other items may be brought to school for birthdays. Pencils, sharpeners, stickers, and erasers are possibilities </a:t>
            </a:r>
          </a:p>
          <a:p>
            <a:pPr eaLnBrk="1" hangingPunct="1">
              <a:lnSpc>
                <a:spcPct val="80000"/>
              </a:lnSpc>
            </a:pPr>
            <a:r>
              <a:rPr lang="en-US" altLang="en-US" sz="2300" dirty="0"/>
              <a:t>Birthday celebrations will be held the last 20 minutes of the school day in order to not                                         interrupt learning.</a:t>
            </a:r>
          </a:p>
        </p:txBody>
      </p:sp>
      <p:pic>
        <p:nvPicPr>
          <p:cNvPr id="12292" name="Picture 4" descr="C:\Users\04330\AppData\Local\Microsoft\Windows\Temporary Internet Files\Content.IE5\4QOV3C7G\MP900430961[1].jpg">
            <a:extLst>
              <a:ext uri="{FF2B5EF4-FFF2-40B4-BE49-F238E27FC236}">
                <a16:creationId xmlns:a16="http://schemas.microsoft.com/office/drawing/2014/main" id="{FD131EDC-9107-4FDF-9F6D-289E514B0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92075"/>
            <a:ext cx="9064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C:\Users\04330\AppData\Local\Microsoft\Windows\Temporary Internet Files\Content.IE5\XLK1Q6SF\MP900384814[1].jpg">
            <a:extLst>
              <a:ext uri="{FF2B5EF4-FFF2-40B4-BE49-F238E27FC236}">
                <a16:creationId xmlns:a16="http://schemas.microsoft.com/office/drawing/2014/main" id="{A4FB1413-0E47-45E1-9FA0-0EC772864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886200"/>
            <a:ext cx="12461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C:\Users\04330\AppData\Local\Microsoft\Windows\Temporary Internet Files\Content.IE5\IM7QX3SY\MC900384330[1].wmf">
            <a:extLst>
              <a:ext uri="{FF2B5EF4-FFF2-40B4-BE49-F238E27FC236}">
                <a16:creationId xmlns:a16="http://schemas.microsoft.com/office/drawing/2014/main" id="{0D663154-4436-46A4-A6C8-25BA5A31A1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9663" y="4800600"/>
            <a:ext cx="172085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08ACCC0-DA98-4596-9E67-44908739D7A7}"/>
              </a:ext>
            </a:extLst>
          </p:cNvPr>
          <p:cNvSpPr>
            <a:spLocks noGrp="1" noChangeArrowheads="1"/>
          </p:cNvSpPr>
          <p:nvPr>
            <p:ph type="title"/>
          </p:nvPr>
        </p:nvSpPr>
        <p:spPr>
          <a:xfrm>
            <a:off x="762000" y="381000"/>
            <a:ext cx="6870700" cy="1219200"/>
          </a:xfrm>
        </p:spPr>
        <p:txBody>
          <a:bodyPr/>
          <a:lstStyle/>
          <a:p>
            <a:r>
              <a:rPr lang="en-US" altLang="en-US"/>
              <a:t>Having Lunch with your child.</a:t>
            </a:r>
          </a:p>
        </p:txBody>
      </p:sp>
      <p:sp>
        <p:nvSpPr>
          <p:cNvPr id="13315" name="Content Placeholder 2">
            <a:extLst>
              <a:ext uri="{FF2B5EF4-FFF2-40B4-BE49-F238E27FC236}">
                <a16:creationId xmlns:a16="http://schemas.microsoft.com/office/drawing/2014/main" id="{3478009B-5A2F-4BD3-ABAD-551A55DF4AEB}"/>
              </a:ext>
            </a:extLst>
          </p:cNvPr>
          <p:cNvSpPr>
            <a:spLocks noGrp="1" noChangeArrowheads="1"/>
          </p:cNvSpPr>
          <p:nvPr>
            <p:ph idx="1"/>
          </p:nvPr>
        </p:nvSpPr>
        <p:spPr/>
        <p:txBody>
          <a:bodyPr/>
          <a:lstStyle/>
          <a:p>
            <a:pPr marL="0" indent="0">
              <a:buFontTx/>
              <a:buNone/>
            </a:pPr>
            <a:endParaRPr lang="en-US" altLang="en-US" dirty="0"/>
          </a:p>
          <a:p>
            <a:pPr marL="0" indent="0">
              <a:buFontTx/>
              <a:buNone/>
            </a:pPr>
            <a:r>
              <a:rPr lang="en-US" altLang="en-US" dirty="0"/>
              <a:t>Parents and family may join their kids for lunch after first quarter (Oct. 18)</a:t>
            </a:r>
          </a:p>
          <a:p>
            <a:pPr marL="0" indent="0">
              <a:buFontTx/>
              <a:buNone/>
            </a:pPr>
            <a:endParaRPr lang="en-US" altLang="en-US" dirty="0"/>
          </a:p>
          <a:p>
            <a:pPr marL="0" indent="0">
              <a:buFontTx/>
              <a:buNone/>
            </a:pPr>
            <a:r>
              <a:rPr lang="en-US" altLang="en-US" dirty="0"/>
              <a:t>You will need to sign in first at the office.</a:t>
            </a:r>
          </a:p>
        </p:txBody>
      </p:sp>
      <p:pic>
        <p:nvPicPr>
          <p:cNvPr id="13316" name="Picture 2" descr="C:\Users\04330\AppData\Local\Microsoft\Windows\Temporary Internet Files\Content.IE5\3E037ZIQ\MC900290914[1].wmf">
            <a:extLst>
              <a:ext uri="{FF2B5EF4-FFF2-40B4-BE49-F238E27FC236}">
                <a16:creationId xmlns:a16="http://schemas.microsoft.com/office/drawing/2014/main" id="{A8F23118-3048-418D-AD82-0FD85A8AB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11953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descr="C:\Users\04330\AppData\Local\Microsoft\Windows\Temporary Internet Files\Content.IE5\2M0XO7IG\MC900310844[1].wmf">
            <a:extLst>
              <a:ext uri="{FF2B5EF4-FFF2-40B4-BE49-F238E27FC236}">
                <a16:creationId xmlns:a16="http://schemas.microsoft.com/office/drawing/2014/main" id="{40E0EAFD-1710-44B7-81FA-8912AD1E1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970463"/>
            <a:ext cx="185578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FEBA348-F410-4D58-81C0-43314FE497CC}"/>
              </a:ext>
            </a:extLst>
          </p:cNvPr>
          <p:cNvSpPr>
            <a:spLocks noGrp="1" noChangeArrowheads="1"/>
          </p:cNvSpPr>
          <p:nvPr>
            <p:ph type="title"/>
          </p:nvPr>
        </p:nvSpPr>
        <p:spPr>
          <a:xfrm>
            <a:off x="685800" y="152400"/>
            <a:ext cx="6870700" cy="1143000"/>
          </a:xfrm>
        </p:spPr>
        <p:txBody>
          <a:bodyPr/>
          <a:lstStyle/>
          <a:p>
            <a:pPr eaLnBrk="1" hangingPunct="1"/>
            <a:r>
              <a:rPr lang="en-US" altLang="en-US" dirty="0"/>
              <a:t>Fieldtrips</a:t>
            </a:r>
          </a:p>
        </p:txBody>
      </p:sp>
      <p:sp>
        <p:nvSpPr>
          <p:cNvPr id="14339" name="Rectangle 3">
            <a:extLst>
              <a:ext uri="{FF2B5EF4-FFF2-40B4-BE49-F238E27FC236}">
                <a16:creationId xmlns:a16="http://schemas.microsoft.com/office/drawing/2014/main" id="{25EEF65A-E2B8-421A-BB52-8E062B1BE631}"/>
              </a:ext>
            </a:extLst>
          </p:cNvPr>
          <p:cNvSpPr>
            <a:spLocks noGrp="1" noChangeArrowheads="1"/>
          </p:cNvSpPr>
          <p:nvPr>
            <p:ph type="body" idx="1"/>
          </p:nvPr>
        </p:nvSpPr>
        <p:spPr>
          <a:xfrm>
            <a:off x="276726" y="1828800"/>
            <a:ext cx="8422106" cy="3657600"/>
          </a:xfrm>
        </p:spPr>
        <p:txBody>
          <a:bodyPr/>
          <a:lstStyle/>
          <a:p>
            <a:pPr eaLnBrk="1" hangingPunct="1"/>
            <a:r>
              <a:rPr lang="en-US" altLang="en-US" dirty="0"/>
              <a:t>First Grade will be going on 2 field trips this year. </a:t>
            </a:r>
          </a:p>
          <a:p>
            <a:pPr eaLnBrk="1" hangingPunct="1"/>
            <a:r>
              <a:rPr lang="en-US" altLang="en-US" dirty="0"/>
              <a:t>Each field trip will cost $10 </a:t>
            </a:r>
          </a:p>
          <a:p>
            <a:pPr eaLnBrk="1" hangingPunct="1"/>
            <a:r>
              <a:rPr lang="en-US" altLang="en-US" dirty="0"/>
              <a:t>Please consider making a tax donation to Conley to help with field trips and for us to be able to get materials for the class, such as Scholastic News.</a:t>
            </a:r>
          </a:p>
          <a:p>
            <a:pPr lvl="3" eaLnBrk="1" hangingPunct="1"/>
            <a:r>
              <a:rPr lang="en-US" altLang="en-US" dirty="0"/>
              <a:t>***Visit this site for instructions on how to submit a tax donation.</a:t>
            </a:r>
          </a:p>
          <a:p>
            <a:pPr lvl="5"/>
            <a:r>
              <a:rPr lang="en-US" altLang="en-US" dirty="0">
                <a:hlinkClick r:id="rId2"/>
              </a:rPr>
              <a:t>www.cusd80.com/Page/106766</a:t>
            </a:r>
            <a:endParaRPr lang="en-US" altLang="en-US" dirty="0"/>
          </a:p>
        </p:txBody>
      </p:sp>
      <p:pic>
        <p:nvPicPr>
          <p:cNvPr id="7" name="Picture 7" descr="C:\Users\04330\AppData\Local\Microsoft\Windows\Temporary Internet Files\Content.IE5\XLK1Q6SF\MC900083093[1].wmf">
            <a:extLst>
              <a:ext uri="{FF2B5EF4-FFF2-40B4-BE49-F238E27FC236}">
                <a16:creationId xmlns:a16="http://schemas.microsoft.com/office/drawing/2014/main" id="{99607066-0D4A-4430-8061-B6C10FA5A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26" y="152400"/>
            <a:ext cx="182403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8A6D8A4-0483-4D45-8081-6DA2C3547F75}"/>
              </a:ext>
            </a:extLst>
          </p:cNvPr>
          <p:cNvSpPr>
            <a:spLocks noGrp="1" noChangeArrowheads="1"/>
          </p:cNvSpPr>
          <p:nvPr>
            <p:ph type="title"/>
          </p:nvPr>
        </p:nvSpPr>
        <p:spPr>
          <a:xfrm>
            <a:off x="685800" y="152400"/>
            <a:ext cx="6870700" cy="1143000"/>
          </a:xfrm>
        </p:spPr>
        <p:txBody>
          <a:bodyPr/>
          <a:lstStyle/>
          <a:p>
            <a:pPr eaLnBrk="1" hangingPunct="1"/>
            <a:r>
              <a:rPr lang="en-US" altLang="en-US"/>
              <a:t>Toys</a:t>
            </a:r>
          </a:p>
        </p:txBody>
      </p:sp>
      <p:sp>
        <p:nvSpPr>
          <p:cNvPr id="14339" name="Rectangle 3">
            <a:extLst>
              <a:ext uri="{FF2B5EF4-FFF2-40B4-BE49-F238E27FC236}">
                <a16:creationId xmlns:a16="http://schemas.microsoft.com/office/drawing/2014/main" id="{5B32010C-02DF-40E9-B6CA-4C323C5EADD6}"/>
              </a:ext>
            </a:extLst>
          </p:cNvPr>
          <p:cNvSpPr>
            <a:spLocks noGrp="1" noChangeArrowheads="1"/>
          </p:cNvSpPr>
          <p:nvPr>
            <p:ph type="body" idx="1"/>
          </p:nvPr>
        </p:nvSpPr>
        <p:spPr/>
        <p:txBody>
          <a:bodyPr/>
          <a:lstStyle/>
          <a:p>
            <a:pPr eaLnBrk="1" hangingPunct="1"/>
            <a:r>
              <a:rPr lang="en-US" altLang="en-US"/>
              <a:t>Toys are </a:t>
            </a:r>
            <a:r>
              <a:rPr lang="en-US" altLang="en-US" b="1">
                <a:solidFill>
                  <a:srgbClr val="FF0000"/>
                </a:solidFill>
              </a:rPr>
              <a:t>not</a:t>
            </a:r>
            <a:r>
              <a:rPr lang="en-US" altLang="en-US"/>
              <a:t> permitted, nor are they   necessary, at school. </a:t>
            </a:r>
          </a:p>
          <a:p>
            <a:pPr eaLnBrk="1" hangingPunct="1"/>
            <a:r>
              <a:rPr lang="en-US" altLang="en-US"/>
              <a:t> Please do</a:t>
            </a:r>
            <a:r>
              <a:rPr lang="en-US" altLang="en-US">
                <a:solidFill>
                  <a:srgbClr val="FF0000"/>
                </a:solidFill>
              </a:rPr>
              <a:t> </a:t>
            </a:r>
            <a:r>
              <a:rPr lang="en-US" altLang="en-US" b="1">
                <a:solidFill>
                  <a:srgbClr val="FF0000"/>
                </a:solidFill>
              </a:rPr>
              <a:t>not</a:t>
            </a:r>
            <a:r>
              <a:rPr lang="en-US" altLang="en-US">
                <a:solidFill>
                  <a:srgbClr val="FF0000"/>
                </a:solidFill>
              </a:rPr>
              <a:t> </a:t>
            </a:r>
            <a:r>
              <a:rPr lang="en-US" altLang="en-US"/>
              <a:t>allow your child to  bring toys or valuable items to school.</a:t>
            </a:r>
          </a:p>
        </p:txBody>
      </p:sp>
      <p:pic>
        <p:nvPicPr>
          <p:cNvPr id="14340" name="Picture 4" descr="C:\Users\04330\AppData\Local\Microsoft\Windows\Temporary Internet Files\Content.IE5\AQONVD18\MP900315472[1].jpg">
            <a:extLst>
              <a:ext uri="{FF2B5EF4-FFF2-40B4-BE49-F238E27FC236}">
                <a16:creationId xmlns:a16="http://schemas.microsoft.com/office/drawing/2014/main" id="{894B71F6-19DE-4282-BFB8-492198D10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33400"/>
            <a:ext cx="18288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C:\Users\04330\AppData\Local\Microsoft\Windows\Temporary Internet Files\Content.IE5\AQONVD18\MC900355711[1].wmf">
            <a:extLst>
              <a:ext uri="{FF2B5EF4-FFF2-40B4-BE49-F238E27FC236}">
                <a16:creationId xmlns:a16="http://schemas.microsoft.com/office/drawing/2014/main" id="{136A8B41-9782-41B3-ADFF-1323B52E5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087813"/>
            <a:ext cx="1039813"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C:\Users\04330\AppData\Local\Microsoft\Windows\Temporary Internet Files\Content.IE5\XLK1Q6SF\MC900232725[1].wmf">
            <a:extLst>
              <a:ext uri="{FF2B5EF4-FFF2-40B4-BE49-F238E27FC236}">
                <a16:creationId xmlns:a16="http://schemas.microsoft.com/office/drawing/2014/main" id="{567CA12E-B058-49B1-9EF4-5BECAB491F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333875"/>
            <a:ext cx="1387475"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57977B6-4803-40D4-BE62-142C928CEC72}"/>
              </a:ext>
            </a:extLst>
          </p:cNvPr>
          <p:cNvSpPr>
            <a:spLocks noGrp="1" noChangeArrowheads="1"/>
          </p:cNvSpPr>
          <p:nvPr>
            <p:ph type="title"/>
          </p:nvPr>
        </p:nvSpPr>
        <p:spPr/>
        <p:txBody>
          <a:bodyPr/>
          <a:lstStyle/>
          <a:p>
            <a:pPr eaLnBrk="1" hangingPunct="1"/>
            <a:r>
              <a:rPr lang="en-US" altLang="en-US"/>
              <a:t>Transportation</a:t>
            </a:r>
          </a:p>
        </p:txBody>
      </p:sp>
      <p:sp>
        <p:nvSpPr>
          <p:cNvPr id="15363" name="Rectangle 3">
            <a:extLst>
              <a:ext uri="{FF2B5EF4-FFF2-40B4-BE49-F238E27FC236}">
                <a16:creationId xmlns:a16="http://schemas.microsoft.com/office/drawing/2014/main" id="{EC9FC08F-5E35-4CA4-9935-BC805C49E346}"/>
              </a:ext>
            </a:extLst>
          </p:cNvPr>
          <p:cNvSpPr>
            <a:spLocks noGrp="1" noChangeArrowheads="1"/>
          </p:cNvSpPr>
          <p:nvPr>
            <p:ph type="body" idx="1"/>
          </p:nvPr>
        </p:nvSpPr>
        <p:spPr/>
        <p:txBody>
          <a:bodyPr/>
          <a:lstStyle/>
          <a:p>
            <a:pPr eaLnBrk="1" hangingPunct="1">
              <a:lnSpc>
                <a:spcPct val="80000"/>
              </a:lnSpc>
            </a:pPr>
            <a:r>
              <a:rPr lang="en-US" altLang="en-US" sz="2800"/>
              <a:t>If for any reason your child will be going home a different way than what is indicated, you </a:t>
            </a:r>
            <a:r>
              <a:rPr lang="en-US" altLang="en-US" sz="2800" b="1" u="sng">
                <a:solidFill>
                  <a:schemeClr val="tx2"/>
                </a:solidFill>
              </a:rPr>
              <a:t>must</a:t>
            </a:r>
            <a:r>
              <a:rPr lang="en-US" altLang="en-US" sz="2800" b="1"/>
              <a:t> </a:t>
            </a:r>
            <a:r>
              <a:rPr lang="en-US" altLang="en-US" sz="2800"/>
              <a:t>email me  </a:t>
            </a:r>
            <a:r>
              <a:rPr lang="en-US" altLang="en-US" sz="2800">
                <a:hlinkClick r:id="rId2"/>
              </a:rPr>
              <a:t>garrett.deborah@cusd80.com</a:t>
            </a:r>
            <a:r>
              <a:rPr lang="en-US" altLang="en-US" sz="2800"/>
              <a:t> before the start of school at 8:35.</a:t>
            </a:r>
            <a:endParaRPr lang="en-US"/>
          </a:p>
          <a:p>
            <a:pPr>
              <a:lnSpc>
                <a:spcPct val="80000"/>
              </a:lnSpc>
            </a:pPr>
            <a:r>
              <a:rPr lang="en-US" altLang="en-US" sz="2800"/>
              <a:t> After 8:35, please the office 480-812-6300 and they will  notify me. </a:t>
            </a:r>
            <a:endParaRPr lang="en-US"/>
          </a:p>
          <a:p>
            <a:pPr marL="0" indent="0">
              <a:lnSpc>
                <a:spcPct val="80000"/>
              </a:lnSpc>
              <a:buNone/>
            </a:pPr>
            <a:r>
              <a:rPr lang="en-US" altLang="en-US" sz="2800"/>
              <a:t>*** Otherwise, you child will be sent home the current way. </a:t>
            </a:r>
            <a:endParaRPr lang="en-US"/>
          </a:p>
          <a:p>
            <a:pPr marL="0" indent="0" eaLnBrk="1" hangingPunct="1">
              <a:lnSpc>
                <a:spcPct val="80000"/>
              </a:lnSpc>
              <a:buNone/>
            </a:pPr>
            <a:endParaRPr lang="en-US" altLang="en-US" sz="2800"/>
          </a:p>
          <a:p>
            <a:pPr eaLnBrk="1" hangingPunct="1">
              <a:lnSpc>
                <a:spcPct val="80000"/>
              </a:lnSpc>
            </a:pPr>
            <a:r>
              <a:rPr lang="en-US" altLang="en-US" sz="2800"/>
              <a:t>.</a:t>
            </a:r>
          </a:p>
        </p:txBody>
      </p:sp>
      <p:pic>
        <p:nvPicPr>
          <p:cNvPr id="15364" name="Picture 4" descr="C:\Users\04330\AppData\Local\Microsoft\Windows\Temporary Internet Files\Content.IE5\IM7QX3SY\MC900388756[1].wmf">
            <a:extLst>
              <a:ext uri="{FF2B5EF4-FFF2-40B4-BE49-F238E27FC236}">
                <a16:creationId xmlns:a16="http://schemas.microsoft.com/office/drawing/2014/main" id="{11AE1E98-203A-4CCF-A949-B66C65694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0675"/>
            <a:ext cx="18113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C:\Users\04330\AppData\Local\Microsoft\Windows\Temporary Internet Files\Content.IE5\4QOV3C7G\MC900368406[1].wmf">
            <a:extLst>
              <a:ext uri="{FF2B5EF4-FFF2-40B4-BE49-F238E27FC236}">
                <a16:creationId xmlns:a16="http://schemas.microsoft.com/office/drawing/2014/main" id="{8FCF81BF-80F9-4240-AB95-F6A0C18869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550" y="5334000"/>
            <a:ext cx="1822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C:\Users\04330\AppData\Local\Microsoft\Windows\Temporary Internet Files\Content.IE5\AQONVD18\MC900433887[1].png">
            <a:extLst>
              <a:ext uri="{FF2B5EF4-FFF2-40B4-BE49-F238E27FC236}">
                <a16:creationId xmlns:a16="http://schemas.microsoft.com/office/drawing/2014/main" id="{D7E13152-F475-48F5-8AF1-837A4D2B92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7244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F0F24F8-B152-4A6A-89DA-9AEFE4AD3838}"/>
              </a:ext>
            </a:extLst>
          </p:cNvPr>
          <p:cNvSpPr>
            <a:spLocks noGrp="1" noChangeArrowheads="1"/>
          </p:cNvSpPr>
          <p:nvPr>
            <p:ph type="title"/>
          </p:nvPr>
        </p:nvSpPr>
        <p:spPr>
          <a:xfrm>
            <a:off x="685800" y="152400"/>
            <a:ext cx="6870700" cy="914400"/>
          </a:xfrm>
        </p:spPr>
        <p:txBody>
          <a:bodyPr/>
          <a:lstStyle/>
          <a:p>
            <a:pPr eaLnBrk="1" hangingPunct="1"/>
            <a:r>
              <a:rPr lang="en-US" altLang="en-US" sz="3200" dirty="0">
                <a:solidFill>
                  <a:schemeClr val="tx2"/>
                </a:solidFill>
              </a:rPr>
              <a:t>Classroom  Rules- Second Step &amp; "Bucket </a:t>
            </a:r>
            <a:r>
              <a:rPr lang="en-US" altLang="en-US" sz="3200" dirty="0" err="1">
                <a:solidFill>
                  <a:schemeClr val="tx2"/>
                </a:solidFill>
              </a:rPr>
              <a:t>Filler"rules</a:t>
            </a:r>
            <a:r>
              <a:rPr lang="en-US" altLang="en-US" sz="3200" dirty="0">
                <a:solidFill>
                  <a:schemeClr val="tx2"/>
                </a:solidFill>
              </a:rPr>
              <a:t>’- </a:t>
            </a:r>
          </a:p>
        </p:txBody>
      </p:sp>
      <p:sp>
        <p:nvSpPr>
          <p:cNvPr id="18435" name="Rectangle 3">
            <a:extLst>
              <a:ext uri="{FF2B5EF4-FFF2-40B4-BE49-F238E27FC236}">
                <a16:creationId xmlns:a16="http://schemas.microsoft.com/office/drawing/2014/main" id="{157ED8C6-B69F-4226-BC17-012345C1AF15}"/>
              </a:ext>
            </a:extLst>
          </p:cNvPr>
          <p:cNvSpPr>
            <a:spLocks noGrp="1" noChangeArrowheads="1"/>
          </p:cNvSpPr>
          <p:nvPr>
            <p:ph type="body" idx="1"/>
          </p:nvPr>
        </p:nvSpPr>
        <p:spPr>
          <a:xfrm>
            <a:off x="862642" y="1053861"/>
            <a:ext cx="7595558" cy="5397259"/>
          </a:xfrm>
        </p:spPr>
        <p:txBody>
          <a:bodyPr/>
          <a:lstStyle/>
          <a:p>
            <a:pPr marL="0" indent="0" eaLnBrk="1" hangingPunct="1">
              <a:buNone/>
            </a:pPr>
            <a:r>
              <a:rPr lang="en-US" altLang="en-US" b="1" dirty="0">
                <a:solidFill>
                  <a:srgbClr val="7030A0"/>
                </a:solidFill>
              </a:rPr>
              <a:t>Second-Step-Eyes</a:t>
            </a:r>
            <a:r>
              <a:rPr lang="en-US" altLang="en-US" b="1" dirty="0"/>
              <a:t> watching, ears listening, voices quiet, and bodies </a:t>
            </a:r>
            <a:r>
              <a:rPr lang="en-US" altLang="en-US" b="1" dirty="0" err="1"/>
              <a:t>still.Reward</a:t>
            </a:r>
            <a:r>
              <a:rPr lang="en-US" altLang="en-US" b="1" dirty="0"/>
              <a:t> </a:t>
            </a:r>
            <a:endParaRPr lang="en-US" dirty="0"/>
          </a:p>
          <a:p>
            <a:pPr marL="0" indent="0" eaLnBrk="1" hangingPunct="1">
              <a:buNone/>
            </a:pPr>
            <a:r>
              <a:rPr lang="en-US" altLang="en-US" b="1" dirty="0"/>
              <a:t>"</a:t>
            </a:r>
            <a:r>
              <a:rPr lang="en-US" altLang="en-US" b="1" dirty="0">
                <a:solidFill>
                  <a:srgbClr val="7030A0"/>
                </a:solidFill>
              </a:rPr>
              <a:t>Bucket filler</a:t>
            </a:r>
            <a:r>
              <a:rPr lang="en-US" altLang="en-US" b="1" dirty="0"/>
              <a:t>" says and do nice thing to make our room and school safe and happy.</a:t>
            </a:r>
          </a:p>
          <a:p>
            <a:pPr marL="609600" indent="-609600"/>
            <a:r>
              <a:rPr lang="en-US" altLang="en-US" b="1" dirty="0"/>
              <a:t>Raise your hand to speak.</a:t>
            </a:r>
            <a:endParaRPr lang="en-US" dirty="0"/>
          </a:p>
          <a:p>
            <a:pPr marL="609600" indent="-609600" eaLnBrk="1" hangingPunct="1"/>
            <a:r>
              <a:rPr lang="en-US" altLang="en-US" b="1" dirty="0"/>
              <a:t>Raise your hand to get up</a:t>
            </a:r>
          </a:p>
          <a:p>
            <a:pPr marL="609600" indent="-609600"/>
            <a:r>
              <a:rPr lang="en-US" altLang="en-US" b="1" dirty="0"/>
              <a:t>Hands to yourself</a:t>
            </a:r>
            <a:endParaRPr lang="en-US" dirty="0"/>
          </a:p>
          <a:p>
            <a:pPr marL="0" indent="0">
              <a:buNone/>
            </a:pPr>
            <a:r>
              <a:rPr lang="en-US" altLang="en-US" b="1" dirty="0"/>
              <a:t>   **Follow the rules the 1st time.</a:t>
            </a:r>
            <a:endParaRPr lang="en-US" dirty="0"/>
          </a:p>
          <a:p>
            <a:pPr marL="609600" indent="-609600" eaLnBrk="1" hangingPunct="1"/>
            <a:r>
              <a:rPr lang="en-US" altLang="en-US" b="1" dirty="0"/>
              <a:t>.</a:t>
            </a:r>
          </a:p>
        </p:txBody>
      </p:sp>
    </p:spTree>
  </p:cSld>
  <p:clrMapOvr>
    <a:masterClrMapping/>
  </p:clrMapOvr>
  <p:transition spd="slow">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EE000C2-0CF0-42D6-9BA2-31CB976AEB8A}"/>
              </a:ext>
            </a:extLst>
          </p:cNvPr>
          <p:cNvSpPr>
            <a:spLocks noGrp="1" noChangeArrowheads="1"/>
          </p:cNvSpPr>
          <p:nvPr>
            <p:ph type="title"/>
          </p:nvPr>
        </p:nvSpPr>
        <p:spPr/>
        <p:txBody>
          <a:bodyPr/>
          <a:lstStyle/>
          <a:p>
            <a:pPr eaLnBrk="1" hangingPunct="1"/>
            <a:r>
              <a:rPr lang="en-US" altLang="en-US"/>
              <a:t>Specials</a:t>
            </a:r>
          </a:p>
        </p:txBody>
      </p:sp>
      <p:sp>
        <p:nvSpPr>
          <p:cNvPr id="19459" name="Rectangle 3">
            <a:extLst>
              <a:ext uri="{FF2B5EF4-FFF2-40B4-BE49-F238E27FC236}">
                <a16:creationId xmlns:a16="http://schemas.microsoft.com/office/drawing/2014/main" id="{332B3B4A-E897-4F7E-ADD1-EEE4881F8D51}"/>
              </a:ext>
            </a:extLst>
          </p:cNvPr>
          <p:cNvSpPr>
            <a:spLocks noGrp="1" noChangeArrowheads="1"/>
          </p:cNvSpPr>
          <p:nvPr>
            <p:ph type="body" idx="1"/>
          </p:nvPr>
        </p:nvSpPr>
        <p:spPr>
          <a:xfrm>
            <a:off x="254479" y="1828800"/>
            <a:ext cx="8127521" cy="4951561"/>
          </a:xfrm>
        </p:spPr>
        <p:txBody>
          <a:bodyPr/>
          <a:lstStyle/>
          <a:p>
            <a:pPr eaLnBrk="1" hangingPunct="1">
              <a:lnSpc>
                <a:spcPct val="90000"/>
              </a:lnSpc>
            </a:pPr>
            <a:r>
              <a:rPr lang="en-US" altLang="en-US" sz="2800" dirty="0"/>
              <a:t>The schedule of the specials will be on the calendar that your child will receive every </a:t>
            </a:r>
            <a:r>
              <a:rPr lang="en-US" altLang="en-US" sz="2800" u="sng" dirty="0"/>
              <a:t>quarter</a:t>
            </a:r>
            <a:r>
              <a:rPr lang="en-US" altLang="en-US" sz="2800" dirty="0"/>
              <a:t>.</a:t>
            </a:r>
          </a:p>
          <a:p>
            <a:pPr eaLnBrk="1" hangingPunct="1">
              <a:lnSpc>
                <a:spcPct val="90000"/>
              </a:lnSpc>
            </a:pPr>
            <a:r>
              <a:rPr lang="en-US" altLang="en-US" sz="2800" dirty="0"/>
              <a:t>Students </a:t>
            </a:r>
            <a:r>
              <a:rPr lang="en-US" altLang="en-US" sz="2800" b="1" u="sng" dirty="0"/>
              <a:t>must</a:t>
            </a:r>
            <a:r>
              <a:rPr lang="en-US" altLang="en-US" sz="2800" dirty="0"/>
              <a:t> wear tennis shoes on P.E.  days.  Girls should wear shorts or pants. </a:t>
            </a:r>
          </a:p>
          <a:p>
            <a:pPr>
              <a:lnSpc>
                <a:spcPct val="90000"/>
              </a:lnSpc>
            </a:pPr>
            <a:r>
              <a:rPr lang="en-US" altLang="en-US" sz="2800" dirty="0"/>
              <a:t>** Put tennis shoes in backpack if you are unsure of the P.E day.** Tennis shoes are the safest shoes for your child to wear.</a:t>
            </a:r>
          </a:p>
        </p:txBody>
      </p:sp>
      <p:pic>
        <p:nvPicPr>
          <p:cNvPr id="19460" name="Picture 4" descr="MC900433881[1]">
            <a:extLst>
              <a:ext uri="{FF2B5EF4-FFF2-40B4-BE49-F238E27FC236}">
                <a16:creationId xmlns:a16="http://schemas.microsoft.com/office/drawing/2014/main" id="{8C7E883F-062E-4E3D-A9D0-9F9005087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845" y="148147"/>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MC900441798[1]">
            <a:extLst>
              <a:ext uri="{FF2B5EF4-FFF2-40B4-BE49-F238E27FC236}">
                <a16:creationId xmlns:a16="http://schemas.microsoft.com/office/drawing/2014/main" id="{E989A1E6-A2FE-46B3-B592-CD5CA60E1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408" y="5446144"/>
            <a:ext cx="3733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MC900233583[1]">
            <a:extLst>
              <a:ext uri="{FF2B5EF4-FFF2-40B4-BE49-F238E27FC236}">
                <a16:creationId xmlns:a16="http://schemas.microsoft.com/office/drawing/2014/main" id="{9F9B7DFC-7970-44AF-B1FE-D358168C02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4936" y="152400"/>
            <a:ext cx="1905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C10C747-7E2D-4E56-83C5-7A7D9075C4AF}"/>
              </a:ext>
            </a:extLst>
          </p:cNvPr>
          <p:cNvSpPr>
            <a:spLocks noGrp="1" noChangeArrowheads="1"/>
          </p:cNvSpPr>
          <p:nvPr>
            <p:ph type="title"/>
          </p:nvPr>
        </p:nvSpPr>
        <p:spPr>
          <a:xfrm>
            <a:off x="1347158" y="152400"/>
            <a:ext cx="6209342" cy="1344283"/>
          </a:xfrm>
        </p:spPr>
        <p:txBody>
          <a:bodyPr/>
          <a:lstStyle/>
          <a:p>
            <a:pPr eaLnBrk="1" hangingPunct="1"/>
            <a:r>
              <a:rPr lang="en-US" altLang="en-US">
                <a:solidFill>
                  <a:srgbClr val="7030A0"/>
                </a:solidFill>
              </a:rPr>
              <a:t>Purple Homework Folder</a:t>
            </a:r>
          </a:p>
        </p:txBody>
      </p:sp>
      <p:sp>
        <p:nvSpPr>
          <p:cNvPr id="20483" name="Rectangle 3">
            <a:extLst>
              <a:ext uri="{FF2B5EF4-FFF2-40B4-BE49-F238E27FC236}">
                <a16:creationId xmlns:a16="http://schemas.microsoft.com/office/drawing/2014/main" id="{BE9604D5-130C-4E7A-8809-917FDC3FC55A}"/>
              </a:ext>
            </a:extLst>
          </p:cNvPr>
          <p:cNvSpPr>
            <a:spLocks noGrp="1" noChangeArrowheads="1"/>
          </p:cNvSpPr>
          <p:nvPr>
            <p:ph type="body" idx="1"/>
          </p:nvPr>
        </p:nvSpPr>
        <p:spPr>
          <a:xfrm>
            <a:off x="702334" y="1325880"/>
            <a:ext cx="7739332" cy="3945147"/>
          </a:xfrm>
        </p:spPr>
        <p:txBody>
          <a:bodyPr/>
          <a:lstStyle/>
          <a:p>
            <a:pPr eaLnBrk="1" hangingPunct="1"/>
            <a:r>
              <a:rPr lang="en-US" altLang="en-US" sz="2800" dirty="0"/>
              <a:t>It is one form of communication (notes to/from me and important papers)</a:t>
            </a:r>
          </a:p>
          <a:p>
            <a:pPr eaLnBrk="1" hangingPunct="1"/>
            <a:r>
              <a:rPr lang="en-US" altLang="en-US" sz="2800" dirty="0"/>
              <a:t>Homework packet  will be sent home on Friday and collected the following Friday- can get ahead start for the week ahead.</a:t>
            </a:r>
          </a:p>
          <a:p>
            <a:pPr eaLnBrk="1" hangingPunct="1"/>
            <a:r>
              <a:rPr lang="en-US" altLang="en-US" sz="2800" dirty="0"/>
              <a:t>The homework includes spelling practice and math.</a:t>
            </a:r>
          </a:p>
          <a:p>
            <a:pPr eaLnBrk="1" hangingPunct="1"/>
            <a:r>
              <a:rPr lang="en-US" altLang="en-US" sz="2800" dirty="0"/>
              <a:t>Will start 8/12</a:t>
            </a:r>
          </a:p>
          <a:p>
            <a:pPr eaLnBrk="1" hangingPunct="1"/>
            <a:r>
              <a:rPr lang="en-US" altLang="en-US" sz="2800" dirty="0"/>
              <a:t>Check these daily</a:t>
            </a:r>
          </a:p>
          <a:p>
            <a:pPr eaLnBrk="1" hangingPunct="1"/>
            <a:endParaRPr lang="en-US" altLang="en-US" sz="2800" dirty="0"/>
          </a:p>
        </p:txBody>
      </p:sp>
      <p:pic>
        <p:nvPicPr>
          <p:cNvPr id="20484" name="Picture 4" descr="C:\Users\04330\AppData\Local\Microsoft\Windows\Temporary Internet Files\Content.IE5\AQONVD18\MP900308953[1].jpg">
            <a:extLst>
              <a:ext uri="{FF2B5EF4-FFF2-40B4-BE49-F238E27FC236}">
                <a16:creationId xmlns:a16="http://schemas.microsoft.com/office/drawing/2014/main" id="{D353E331-2296-4931-9D6C-091943E6B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352" y="4255821"/>
            <a:ext cx="3052763"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 descr="Clipart - &lt;strong&gt;Folder&lt;/strong&gt; Icon (&lt;strong&gt;purple&lt;/strong&gt;)">
            <a:extLst>
              <a:ext uri="{FF2B5EF4-FFF2-40B4-BE49-F238E27FC236}">
                <a16:creationId xmlns:a16="http://schemas.microsoft.com/office/drawing/2014/main" id="{EECAB034-ABA4-4DD3-99E6-BE2529575B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456899">
            <a:off x="822955" y="386181"/>
            <a:ext cx="11620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C3ECDC7-CA16-4605-8A4A-97D3E06746D5}"/>
              </a:ext>
            </a:extLst>
          </p:cNvPr>
          <p:cNvSpPr>
            <a:spLocks noGrp="1" noChangeArrowheads="1"/>
          </p:cNvSpPr>
          <p:nvPr>
            <p:ph type="title"/>
          </p:nvPr>
        </p:nvSpPr>
        <p:spPr>
          <a:xfrm>
            <a:off x="685800" y="152400"/>
            <a:ext cx="6209342" cy="836763"/>
          </a:xfrm>
        </p:spPr>
        <p:txBody>
          <a:bodyPr/>
          <a:lstStyle/>
          <a:p>
            <a:pPr eaLnBrk="1" hangingPunct="1"/>
            <a:r>
              <a:rPr lang="en-US" altLang="en-US"/>
              <a:t>Reading Groups</a:t>
            </a:r>
          </a:p>
        </p:txBody>
      </p:sp>
      <p:sp>
        <p:nvSpPr>
          <p:cNvPr id="21507" name="Rectangle 3">
            <a:extLst>
              <a:ext uri="{FF2B5EF4-FFF2-40B4-BE49-F238E27FC236}">
                <a16:creationId xmlns:a16="http://schemas.microsoft.com/office/drawing/2014/main" id="{05F7FC16-5230-4A7F-9719-34693BFAC827}"/>
              </a:ext>
            </a:extLst>
          </p:cNvPr>
          <p:cNvSpPr>
            <a:spLocks noGrp="1" noChangeArrowheads="1"/>
          </p:cNvSpPr>
          <p:nvPr>
            <p:ph type="body" idx="1"/>
          </p:nvPr>
        </p:nvSpPr>
        <p:spPr>
          <a:xfrm>
            <a:off x="398253" y="895710"/>
            <a:ext cx="7854350" cy="4603628"/>
          </a:xfrm>
        </p:spPr>
        <p:txBody>
          <a:bodyPr/>
          <a:lstStyle/>
          <a:p>
            <a:pPr eaLnBrk="1" hangingPunct="1">
              <a:lnSpc>
                <a:spcPct val="80000"/>
              </a:lnSpc>
            </a:pPr>
            <a:r>
              <a:rPr lang="en-US" altLang="en-US" sz="2200" dirty="0"/>
              <a:t>Reading groups will begin sometime around, August 15th. </a:t>
            </a:r>
          </a:p>
          <a:p>
            <a:pPr eaLnBrk="1" hangingPunct="1">
              <a:lnSpc>
                <a:spcPct val="80000"/>
              </a:lnSpc>
            </a:pPr>
            <a:r>
              <a:rPr lang="en-US" altLang="en-US" sz="2200" dirty="0"/>
              <a:t>A book(s) and red reading folder  will start going home time –TBD.  Students will be grouped according to their reading abilities.  </a:t>
            </a:r>
          </a:p>
          <a:p>
            <a:pPr eaLnBrk="1" hangingPunct="1">
              <a:lnSpc>
                <a:spcPct val="80000"/>
              </a:lnSpc>
            </a:pPr>
            <a:r>
              <a:rPr lang="en-US" altLang="en-US" sz="2200" dirty="0"/>
              <a:t>I work on phonemic awareness, decoding, reading fluency, various comprehension activities, etc.</a:t>
            </a:r>
          </a:p>
          <a:p>
            <a:pPr eaLnBrk="1" hangingPunct="1">
              <a:lnSpc>
                <a:spcPct val="80000"/>
              </a:lnSpc>
            </a:pPr>
            <a:r>
              <a:rPr lang="en-US" altLang="en-US" sz="2200" dirty="0"/>
              <a:t>How to help your child at home:</a:t>
            </a:r>
          </a:p>
          <a:p>
            <a:pPr marL="0" indent="0" eaLnBrk="1" hangingPunct="1">
              <a:lnSpc>
                <a:spcPct val="80000"/>
              </a:lnSpc>
              <a:buNone/>
            </a:pPr>
            <a:r>
              <a:rPr lang="en-US" altLang="en-US" sz="2200" dirty="0"/>
              <a:t>Once reading groups begin, your child will be bringing home a reading folder with a book inside and reading pages( directions attached). Have your child read to you, then sign the log. Remind them to return the book to the folder  and return to school the next day.  Conley Elementary has high expectations for our student's reading ability. Please have your child practice reading daily. </a:t>
            </a:r>
          </a:p>
        </p:txBody>
      </p:sp>
      <p:pic>
        <p:nvPicPr>
          <p:cNvPr id="21508" name="Picture 8" descr="MC900390746[1]">
            <a:extLst>
              <a:ext uri="{FF2B5EF4-FFF2-40B4-BE49-F238E27FC236}">
                <a16:creationId xmlns:a16="http://schemas.microsoft.com/office/drawing/2014/main" id="{421C11CF-446E-4638-AB6F-42CF9B048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9309" y="5492510"/>
            <a:ext cx="16764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3B43CD5-3B32-43D3-B623-A3E0E7FB36A5}"/>
              </a:ext>
            </a:extLst>
          </p:cNvPr>
          <p:cNvSpPr>
            <a:spLocks noGrp="1" noChangeArrowheads="1"/>
          </p:cNvSpPr>
          <p:nvPr>
            <p:ph type="title"/>
          </p:nvPr>
        </p:nvSpPr>
        <p:spPr>
          <a:xfrm>
            <a:off x="470140" y="166778"/>
            <a:ext cx="6985719" cy="1351471"/>
          </a:xfrm>
        </p:spPr>
        <p:txBody>
          <a:bodyPr/>
          <a:lstStyle/>
          <a:p>
            <a:pPr eaLnBrk="1" hangingPunct="1"/>
            <a:r>
              <a:rPr lang="en-US" altLang="en-US"/>
              <a:t>Reading Books and Folders</a:t>
            </a:r>
          </a:p>
        </p:txBody>
      </p:sp>
      <p:sp>
        <p:nvSpPr>
          <p:cNvPr id="22531" name="Rectangle 3">
            <a:extLst>
              <a:ext uri="{FF2B5EF4-FFF2-40B4-BE49-F238E27FC236}">
                <a16:creationId xmlns:a16="http://schemas.microsoft.com/office/drawing/2014/main" id="{8489F765-A6D4-4A7C-BDED-58042C32A6AB}"/>
              </a:ext>
            </a:extLst>
          </p:cNvPr>
          <p:cNvSpPr>
            <a:spLocks noGrp="1" noChangeArrowheads="1"/>
          </p:cNvSpPr>
          <p:nvPr>
            <p:ph type="body" idx="1"/>
          </p:nvPr>
        </p:nvSpPr>
        <p:spPr>
          <a:xfrm>
            <a:off x="710241" y="1718094"/>
            <a:ext cx="7671759" cy="2599427"/>
          </a:xfrm>
        </p:spPr>
        <p:txBody>
          <a:bodyPr/>
          <a:lstStyle/>
          <a:p>
            <a:pPr marL="0" indent="0" eaLnBrk="1" hangingPunct="1">
              <a:lnSpc>
                <a:spcPct val="90000"/>
              </a:lnSpc>
              <a:buNone/>
            </a:pPr>
            <a:r>
              <a:rPr lang="en-US" altLang="en-US" sz="2400" dirty="0"/>
              <a:t>  </a:t>
            </a:r>
          </a:p>
          <a:p>
            <a:pPr eaLnBrk="1" hangingPunct="1">
              <a:lnSpc>
                <a:spcPct val="90000"/>
              </a:lnSpc>
            </a:pPr>
            <a:r>
              <a:rPr lang="en-US" altLang="en-US" sz="2400" dirty="0"/>
              <a:t>Each reading book has a $6.00 replacement cost. </a:t>
            </a:r>
          </a:p>
          <a:p>
            <a:pPr eaLnBrk="1" hangingPunct="1">
              <a:lnSpc>
                <a:spcPct val="90000"/>
              </a:lnSpc>
            </a:pPr>
            <a:r>
              <a:rPr lang="en-US" altLang="en-US" sz="2400" dirty="0"/>
              <a:t>These books are directly related to our weekly focus. </a:t>
            </a:r>
            <a:endParaRPr lang="en-US" dirty="0"/>
          </a:p>
          <a:p>
            <a:pPr>
              <a:lnSpc>
                <a:spcPct val="90000"/>
              </a:lnSpc>
            </a:pPr>
            <a:r>
              <a:rPr lang="en-US" altLang="en-US" sz="2400" dirty="0"/>
              <a:t>* Red reading folders and purple homework folder needs to be returned daily. </a:t>
            </a:r>
            <a:endParaRPr lang="en-US" dirty="0"/>
          </a:p>
          <a:p>
            <a:pPr eaLnBrk="1" hangingPunct="1">
              <a:lnSpc>
                <a:spcPct val="90000"/>
              </a:lnSpc>
              <a:buFontTx/>
              <a:buNone/>
            </a:pPr>
            <a:endParaRPr lang="en-US" altLang="en-US" sz="2400" dirty="0"/>
          </a:p>
        </p:txBody>
      </p:sp>
      <p:pic>
        <p:nvPicPr>
          <p:cNvPr id="22532" name="Picture 4" descr="MP900448290[1]">
            <a:extLst>
              <a:ext uri="{FF2B5EF4-FFF2-40B4-BE49-F238E27FC236}">
                <a16:creationId xmlns:a16="http://schemas.microsoft.com/office/drawing/2014/main" id="{0B6D2F25-0F64-4DD0-850B-0BA56219F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0013" y="5105400"/>
            <a:ext cx="1017587"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99F3E82-9E7C-470F-B561-E93ED882D730}"/>
              </a:ext>
            </a:extLst>
          </p:cNvPr>
          <p:cNvSpPr>
            <a:spLocks noGrp="1" noChangeArrowheads="1"/>
          </p:cNvSpPr>
          <p:nvPr>
            <p:ph type="title"/>
          </p:nvPr>
        </p:nvSpPr>
        <p:spPr/>
        <p:txBody>
          <a:bodyPr/>
          <a:lstStyle/>
          <a:p>
            <a:r>
              <a:rPr lang="en-US" altLang="en-US"/>
              <a:t>Ms. Garrett</a:t>
            </a:r>
          </a:p>
        </p:txBody>
      </p:sp>
      <p:sp>
        <p:nvSpPr>
          <p:cNvPr id="4099" name="Content Placeholder 2">
            <a:extLst>
              <a:ext uri="{FF2B5EF4-FFF2-40B4-BE49-F238E27FC236}">
                <a16:creationId xmlns:a16="http://schemas.microsoft.com/office/drawing/2014/main" id="{E8E3F177-AF23-4F76-92B4-57DAEC55DC06}"/>
              </a:ext>
            </a:extLst>
          </p:cNvPr>
          <p:cNvSpPr>
            <a:spLocks noGrp="1" noChangeArrowheads="1"/>
          </p:cNvSpPr>
          <p:nvPr>
            <p:ph idx="1"/>
          </p:nvPr>
        </p:nvSpPr>
        <p:spPr/>
        <p:txBody>
          <a:bodyPr/>
          <a:lstStyle/>
          <a:p>
            <a:r>
              <a:rPr lang="en-US" altLang="en-US" sz="2800" dirty="0"/>
              <a:t>I started my teaching career in 2002 working in an inner-city school in Phoenix.</a:t>
            </a:r>
          </a:p>
          <a:p>
            <a:r>
              <a:rPr lang="en-US" altLang="en-US" sz="2800" dirty="0"/>
              <a:t>I’ve taught first and second grade. </a:t>
            </a:r>
          </a:p>
          <a:p>
            <a:r>
              <a:rPr lang="en-US" altLang="en-US" sz="2800" dirty="0"/>
              <a:t>I have my master's in Education Leadership.</a:t>
            </a:r>
          </a:p>
          <a:p>
            <a:r>
              <a:rPr lang="en-US" altLang="en-US" sz="2800" dirty="0"/>
              <a:t>Fun Fact…</a:t>
            </a:r>
          </a:p>
        </p:txBody>
      </p:sp>
    </p:spTree>
  </p:cSld>
  <p:clrMapOvr>
    <a:masterClrMapping/>
  </p:clrMapOvr>
  <p:transition spd="slow">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54F9401-5DDF-4707-B5A3-51DF34E9D8F8}"/>
              </a:ext>
            </a:extLst>
          </p:cNvPr>
          <p:cNvSpPr>
            <a:spLocks noGrp="1" noChangeArrowheads="1"/>
          </p:cNvSpPr>
          <p:nvPr>
            <p:ph type="title"/>
          </p:nvPr>
        </p:nvSpPr>
        <p:spPr>
          <a:xfrm>
            <a:off x="685800" y="152400"/>
            <a:ext cx="6870700" cy="762000"/>
          </a:xfrm>
        </p:spPr>
        <p:txBody>
          <a:bodyPr/>
          <a:lstStyle/>
          <a:p>
            <a:pPr eaLnBrk="1" hangingPunct="1"/>
            <a:r>
              <a:rPr lang="en-US" altLang="en-US"/>
              <a:t>Curriculum Online</a:t>
            </a:r>
          </a:p>
        </p:txBody>
      </p:sp>
      <p:sp>
        <p:nvSpPr>
          <p:cNvPr id="25603" name="Rectangle 3">
            <a:extLst>
              <a:ext uri="{FF2B5EF4-FFF2-40B4-BE49-F238E27FC236}">
                <a16:creationId xmlns:a16="http://schemas.microsoft.com/office/drawing/2014/main" id="{D768CFC4-69F9-4B33-8754-0A87911B7277}"/>
              </a:ext>
            </a:extLst>
          </p:cNvPr>
          <p:cNvSpPr>
            <a:spLocks noGrp="1" noChangeArrowheads="1"/>
          </p:cNvSpPr>
          <p:nvPr>
            <p:ph type="body" idx="1"/>
          </p:nvPr>
        </p:nvSpPr>
        <p:spPr>
          <a:xfrm>
            <a:off x="685800" y="1676400"/>
            <a:ext cx="7696200" cy="3657600"/>
          </a:xfrm>
        </p:spPr>
        <p:txBody>
          <a:bodyPr/>
          <a:lstStyle/>
          <a:p>
            <a:pPr eaLnBrk="1" hangingPunct="1">
              <a:defRPr/>
            </a:pPr>
            <a:r>
              <a:rPr lang="en-US" altLang="en-US"/>
              <a:t>All district and state objective can be found at </a:t>
            </a:r>
            <a:r>
              <a:rPr lang="en-US" altLang="en-US">
                <a:hlinkClick r:id="rId2"/>
              </a:rPr>
              <a:t>www.cusd80.com</a:t>
            </a:r>
            <a:r>
              <a:rPr lang="en-US" altLang="en-US"/>
              <a:t>  (click “Site Map,” then “Curriculum Online,” then choose “Normal Access.”) </a:t>
            </a:r>
          </a:p>
          <a:p>
            <a:pPr marL="0" indent="0">
              <a:buFontTx/>
              <a:buNone/>
              <a:defRPr/>
            </a:pPr>
            <a:r>
              <a:rPr lang="en-US" altLang="en-US"/>
              <a:t>  </a:t>
            </a:r>
          </a:p>
        </p:txBody>
      </p:sp>
      <p:pic>
        <p:nvPicPr>
          <p:cNvPr id="23556" name="Picture 4" descr="C:\Users\04330\AppData\Local\Microsoft\Windows\Temporary Internet Files\Content.IE5\4QOV3C7G\MC900088956[1].wmf">
            <a:extLst>
              <a:ext uri="{FF2B5EF4-FFF2-40B4-BE49-F238E27FC236}">
                <a16:creationId xmlns:a16="http://schemas.microsoft.com/office/drawing/2014/main" id="{19575F19-3A49-4078-8501-CEDEBED0C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010025"/>
            <a:ext cx="32766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F444BA9-200F-4ACB-B297-FA119FDAD8BB}"/>
              </a:ext>
            </a:extLst>
          </p:cNvPr>
          <p:cNvSpPr>
            <a:spLocks noGrp="1" noChangeArrowheads="1"/>
          </p:cNvSpPr>
          <p:nvPr>
            <p:ph type="title"/>
          </p:nvPr>
        </p:nvSpPr>
        <p:spPr/>
        <p:txBody>
          <a:bodyPr/>
          <a:lstStyle/>
          <a:p>
            <a:r>
              <a:rPr lang="en-US" altLang="en-US" b="1" dirty="0"/>
              <a:t>Help your child with writing at home by:</a:t>
            </a:r>
            <a:endParaRPr lang="en-US" altLang="en-US" dirty="0"/>
          </a:p>
        </p:txBody>
      </p:sp>
      <p:sp>
        <p:nvSpPr>
          <p:cNvPr id="25603" name="Content Placeholder 2">
            <a:extLst>
              <a:ext uri="{FF2B5EF4-FFF2-40B4-BE49-F238E27FC236}">
                <a16:creationId xmlns:a16="http://schemas.microsoft.com/office/drawing/2014/main" id="{D99DD572-B831-4543-82F6-4DCE1E738954}"/>
              </a:ext>
            </a:extLst>
          </p:cNvPr>
          <p:cNvSpPr>
            <a:spLocks noGrp="1" noChangeArrowheads="1"/>
          </p:cNvSpPr>
          <p:nvPr>
            <p:ph idx="1"/>
          </p:nvPr>
        </p:nvSpPr>
        <p:spPr/>
        <p:txBody>
          <a:bodyPr/>
          <a:lstStyle/>
          <a:p>
            <a:pPr eaLnBrk="1" hangingPunct="1">
              <a:lnSpc>
                <a:spcPct val="80000"/>
              </a:lnSpc>
              <a:buFontTx/>
              <a:buNone/>
            </a:pPr>
            <a:r>
              <a:rPr lang="en-US" altLang="en-US" sz="2400" b="1" dirty="0"/>
              <a:t>Ways to help  your child at home:</a:t>
            </a:r>
          </a:p>
          <a:p>
            <a:pPr eaLnBrk="1" hangingPunct="1">
              <a:lnSpc>
                <a:spcPct val="80000"/>
              </a:lnSpc>
              <a:buFontTx/>
              <a:buNone/>
            </a:pPr>
            <a:endParaRPr lang="en-US" altLang="en-US" sz="2400" b="1" dirty="0"/>
          </a:p>
          <a:p>
            <a:pPr eaLnBrk="1" hangingPunct="1">
              <a:lnSpc>
                <a:spcPct val="80000"/>
              </a:lnSpc>
            </a:pPr>
            <a:r>
              <a:rPr lang="en-US" altLang="en-US" sz="2400" u="sng" dirty="0"/>
              <a:t>Write simple sentences with a naming(noun) and a telling ( verb). </a:t>
            </a:r>
            <a:r>
              <a:rPr lang="en-US" altLang="en-US" sz="2400" u="sng" dirty="0" err="1"/>
              <a:t>Ex.The</a:t>
            </a:r>
            <a:r>
              <a:rPr lang="en-US" altLang="en-US" sz="2400" u="sng" dirty="0"/>
              <a:t> boy sat.</a:t>
            </a:r>
            <a:endParaRPr lang="en-US" altLang="en-US" sz="2400" dirty="0"/>
          </a:p>
          <a:p>
            <a:pPr eaLnBrk="1" hangingPunct="1">
              <a:lnSpc>
                <a:spcPct val="80000"/>
              </a:lnSpc>
            </a:pPr>
            <a:endParaRPr lang="en-US" altLang="en-US" sz="2400" u="sng" dirty="0"/>
          </a:p>
          <a:p>
            <a:r>
              <a:rPr lang="en-US" altLang="en-US" sz="2400" dirty="0"/>
              <a:t>Practice writing words by saying the beginning, middle, and ending sound. Ex. Cat, pat, rip etc. Consonant verb</a:t>
            </a:r>
          </a:p>
        </p:txBody>
      </p:sp>
    </p:spTree>
  </p:cSld>
  <p:clrMapOvr>
    <a:masterClrMapping/>
  </p:clrMapOvr>
  <p:transition spd="slow">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Free photo Europe Flag European Union Symbol National Eu - Max Pixel">
            <a:extLst>
              <a:ext uri="{FF2B5EF4-FFF2-40B4-BE49-F238E27FC236}">
                <a16:creationId xmlns:a16="http://schemas.microsoft.com/office/drawing/2014/main" id="{27B08E0A-EB45-4008-9953-032BFC67CF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648200"/>
            <a:ext cx="187483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a:extLst>
              <a:ext uri="{FF2B5EF4-FFF2-40B4-BE49-F238E27FC236}">
                <a16:creationId xmlns:a16="http://schemas.microsoft.com/office/drawing/2014/main" id="{F78F060F-6A58-4A87-BEC4-242BBA6862EC}"/>
              </a:ext>
            </a:extLst>
          </p:cNvPr>
          <p:cNvSpPr>
            <a:spLocks noGrp="1" noChangeArrowheads="1"/>
          </p:cNvSpPr>
          <p:nvPr>
            <p:ph type="title"/>
          </p:nvPr>
        </p:nvSpPr>
        <p:spPr>
          <a:xfrm>
            <a:off x="639193" y="152400"/>
            <a:ext cx="7199790" cy="1330172"/>
          </a:xfrm>
        </p:spPr>
        <p:txBody>
          <a:bodyPr/>
          <a:lstStyle/>
          <a:p>
            <a:r>
              <a:rPr lang="en-US" altLang="en-US" sz="4000" dirty="0"/>
              <a:t>You can help your child in math by:</a:t>
            </a:r>
          </a:p>
        </p:txBody>
      </p:sp>
      <p:sp>
        <p:nvSpPr>
          <p:cNvPr id="3" name="Content Placeholder 2">
            <a:extLst>
              <a:ext uri="{FF2B5EF4-FFF2-40B4-BE49-F238E27FC236}">
                <a16:creationId xmlns:a16="http://schemas.microsoft.com/office/drawing/2014/main" id="{A9ADBAEC-4604-4438-AC60-01F5F6540618}"/>
              </a:ext>
            </a:extLst>
          </p:cNvPr>
          <p:cNvSpPr>
            <a:spLocks noGrp="1"/>
          </p:cNvSpPr>
          <p:nvPr>
            <p:ph idx="1"/>
          </p:nvPr>
        </p:nvSpPr>
        <p:spPr>
          <a:xfrm>
            <a:off x="639193" y="1704513"/>
            <a:ext cx="8276207" cy="4669300"/>
          </a:xfrm>
        </p:spPr>
        <p:txBody>
          <a:bodyPr/>
          <a:lstStyle/>
          <a:p>
            <a:pPr marL="0" indent="0" eaLnBrk="1" hangingPunct="1">
              <a:lnSpc>
                <a:spcPct val="80000"/>
              </a:lnSpc>
              <a:buFontTx/>
              <a:buNone/>
              <a:defRPr/>
            </a:pPr>
            <a:endParaRPr lang="en-US" sz="1500" dirty="0"/>
          </a:p>
          <a:p>
            <a:pPr eaLnBrk="1" hangingPunct="1">
              <a:lnSpc>
                <a:spcPct val="80000"/>
              </a:lnSpc>
              <a:defRPr/>
            </a:pPr>
            <a:endParaRPr lang="en-US" sz="1500" dirty="0"/>
          </a:p>
          <a:p>
            <a:pPr eaLnBrk="1" hangingPunct="1">
              <a:lnSpc>
                <a:spcPct val="80000"/>
              </a:lnSpc>
              <a:defRPr/>
            </a:pPr>
            <a:endParaRPr lang="en-US" sz="1500" dirty="0"/>
          </a:p>
          <a:p>
            <a:pPr eaLnBrk="1" hangingPunct="1">
              <a:lnSpc>
                <a:spcPct val="80000"/>
              </a:lnSpc>
              <a:defRPr/>
            </a:pPr>
            <a:endParaRPr lang="en-US" sz="2400" dirty="0"/>
          </a:p>
          <a:p>
            <a:pPr eaLnBrk="1" hangingPunct="1">
              <a:lnSpc>
                <a:spcPct val="80000"/>
              </a:lnSpc>
              <a:defRPr/>
            </a:pPr>
            <a:r>
              <a:rPr lang="en-US" sz="2400" dirty="0"/>
              <a:t> Make adding sentences with cereal, </a:t>
            </a:r>
            <a:r>
              <a:rPr lang="en-US" sz="2400" dirty="0" err="1"/>
              <a:t>legos</a:t>
            </a:r>
            <a:r>
              <a:rPr lang="en-US" sz="2400" dirty="0"/>
              <a:t> etc.</a:t>
            </a:r>
          </a:p>
          <a:p>
            <a:pPr eaLnBrk="1" hangingPunct="1">
              <a:lnSpc>
                <a:spcPct val="80000"/>
              </a:lnSpc>
              <a:defRPr/>
            </a:pPr>
            <a:r>
              <a:rPr lang="en-US" sz="2400" dirty="0"/>
              <a:t> Roll a two dice and add or subtract the numbers</a:t>
            </a:r>
          </a:p>
          <a:p>
            <a:pPr eaLnBrk="1" hangingPunct="1">
              <a:lnSpc>
                <a:spcPct val="80000"/>
              </a:lnSpc>
              <a:defRPr/>
            </a:pPr>
            <a:r>
              <a:rPr lang="en-US" sz="2400" dirty="0"/>
              <a:t>Add the number of plates, cups etc. on the table </a:t>
            </a:r>
          </a:p>
          <a:p>
            <a:pPr eaLnBrk="1" hangingPunct="1">
              <a:lnSpc>
                <a:spcPct val="80000"/>
              </a:lnSpc>
              <a:defRPr/>
            </a:pPr>
            <a:r>
              <a:rPr lang="en-US" sz="2400" dirty="0"/>
              <a:t>Subtract cups and ask home many are left.</a:t>
            </a:r>
          </a:p>
          <a:p>
            <a:pPr eaLnBrk="1" hangingPunct="1">
              <a:lnSpc>
                <a:spcPct val="80000"/>
              </a:lnSpc>
              <a:defRPr/>
            </a:pPr>
            <a:r>
              <a:rPr lang="en-US" sz="2400" dirty="0"/>
              <a:t>Count the number of cars they see</a:t>
            </a:r>
          </a:p>
          <a:p>
            <a:pPr eaLnBrk="1" hangingPunct="1">
              <a:lnSpc>
                <a:spcPct val="80000"/>
              </a:lnSpc>
              <a:defRPr/>
            </a:pPr>
            <a:r>
              <a:rPr lang="en-US" sz="2400" dirty="0"/>
              <a:t>Count home many cars you see then subtract 1. 2 etc.</a:t>
            </a:r>
          </a:p>
        </p:txBody>
      </p:sp>
    </p:spTree>
  </p:cSld>
  <p:clrMapOvr>
    <a:masterClrMapping/>
  </p:clrMapOvr>
  <p:transition spd="slow">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7D5893B-21BE-4121-9655-47205E30CE18}"/>
              </a:ext>
            </a:extLst>
          </p:cNvPr>
          <p:cNvSpPr>
            <a:spLocks noGrp="1" noChangeArrowheads="1"/>
          </p:cNvSpPr>
          <p:nvPr>
            <p:ph type="title"/>
          </p:nvPr>
        </p:nvSpPr>
        <p:spPr>
          <a:xfrm>
            <a:off x="704850" y="152400"/>
            <a:ext cx="6870700" cy="1066800"/>
          </a:xfrm>
        </p:spPr>
        <p:txBody>
          <a:bodyPr/>
          <a:lstStyle/>
          <a:p>
            <a:r>
              <a:rPr lang="en-US" altLang="en-US"/>
              <a:t>Donations</a:t>
            </a:r>
          </a:p>
        </p:txBody>
      </p:sp>
      <p:sp>
        <p:nvSpPr>
          <p:cNvPr id="27651" name="Content Placeholder 2">
            <a:extLst>
              <a:ext uri="{FF2B5EF4-FFF2-40B4-BE49-F238E27FC236}">
                <a16:creationId xmlns:a16="http://schemas.microsoft.com/office/drawing/2014/main" id="{375A999D-9893-4AE5-AC19-BAC9E0C1A7D5}"/>
              </a:ext>
            </a:extLst>
          </p:cNvPr>
          <p:cNvSpPr>
            <a:spLocks noGrp="1" noChangeArrowheads="1"/>
          </p:cNvSpPr>
          <p:nvPr>
            <p:ph idx="1"/>
          </p:nvPr>
        </p:nvSpPr>
        <p:spPr>
          <a:xfrm>
            <a:off x="612382" y="1674063"/>
            <a:ext cx="7696200" cy="3154392"/>
          </a:xfrm>
        </p:spPr>
        <p:txBody>
          <a:bodyPr/>
          <a:lstStyle/>
          <a:p>
            <a:pPr marL="0" indent="0">
              <a:buFontTx/>
              <a:buNone/>
            </a:pPr>
            <a:r>
              <a:rPr lang="en-US" altLang="en-US" dirty="0"/>
              <a:t>We are </a:t>
            </a:r>
            <a:r>
              <a:rPr lang="en-US" altLang="en-US" b="1" u="sng" dirty="0"/>
              <a:t>always</a:t>
            </a:r>
            <a:r>
              <a:rPr lang="en-US" altLang="en-US" dirty="0"/>
              <a:t> in need of the following items:</a:t>
            </a:r>
          </a:p>
          <a:p>
            <a:pPr>
              <a:buFont typeface="Arial"/>
              <a:buChar char="•"/>
            </a:pPr>
            <a:r>
              <a:rPr lang="en-US" altLang="en-US" sz="2000" dirty="0"/>
              <a:t>Sanitizing wipes</a:t>
            </a:r>
          </a:p>
          <a:p>
            <a:pPr>
              <a:buFont typeface="Arial"/>
              <a:buChar char="•"/>
            </a:pPr>
            <a:r>
              <a:rPr lang="en-US" altLang="en-US" sz="2000" dirty="0"/>
              <a:t>Hand sanitizing</a:t>
            </a:r>
          </a:p>
          <a:p>
            <a:pPr>
              <a:buFont typeface="Arial"/>
              <a:buChar char="•"/>
            </a:pPr>
            <a:r>
              <a:rPr lang="en-US" altLang="en-US" sz="2000" dirty="0"/>
              <a:t>Tissues</a:t>
            </a:r>
          </a:p>
          <a:p>
            <a:pPr>
              <a:buFont typeface="Arial"/>
              <a:buChar char="•"/>
            </a:pPr>
            <a:r>
              <a:rPr lang="en-US" altLang="en-US" sz="2000" dirty="0"/>
              <a:t>Printing paper</a:t>
            </a:r>
          </a:p>
          <a:p>
            <a:pPr>
              <a:buFont typeface="Arial"/>
              <a:buChar char="•"/>
            </a:pPr>
            <a:r>
              <a:rPr lang="en-US" altLang="en-US" sz="2000" dirty="0"/>
              <a:t>Ear buds/Head- phones </a:t>
            </a:r>
          </a:p>
          <a:p>
            <a:pPr marL="0" indent="0">
              <a:buFontTx/>
              <a:buNone/>
            </a:pPr>
            <a:r>
              <a:rPr lang="en-US" altLang="en-US" sz="2000" dirty="0"/>
              <a:t>Classroom snacks: pretzels,</a:t>
            </a:r>
          </a:p>
          <a:p>
            <a:pPr marL="0" indent="0">
              <a:buFontTx/>
              <a:buNone/>
            </a:pPr>
            <a:r>
              <a:rPr lang="en-US" altLang="en-US" sz="2000" dirty="0"/>
              <a:t>crackers, fruit chews, </a:t>
            </a:r>
            <a:r>
              <a:rPr lang="en-US" altLang="en-US" sz="2000" dirty="0" err="1"/>
              <a:t>etc</a:t>
            </a:r>
            <a:endParaRPr lang="en-US" altLang="en-US" sz="2000" dirty="0"/>
          </a:p>
          <a:p>
            <a:pPr marL="0" indent="0">
              <a:buFontTx/>
              <a:buNone/>
            </a:pPr>
            <a:endParaRPr lang="en-US" altLang="en-US" sz="2000" dirty="0"/>
          </a:p>
          <a:p>
            <a:pPr marL="0" indent="0">
              <a:buFontTx/>
              <a:buNone/>
            </a:pPr>
            <a:endParaRPr lang="en-US" altLang="en-US" sz="2000" dirty="0"/>
          </a:p>
          <a:p>
            <a:pPr marL="0" indent="0">
              <a:buFontTx/>
              <a:buNone/>
            </a:pPr>
            <a:endParaRPr lang="en-US" altLang="en-US" sz="2000" dirty="0"/>
          </a:p>
          <a:p>
            <a:pPr marL="0" indent="0">
              <a:buNone/>
            </a:pPr>
            <a:r>
              <a:rPr lang="en-US" altLang="en-US" sz="2000" dirty="0"/>
              <a:t>  </a:t>
            </a:r>
            <a:endParaRPr lang="en-US" altLang="en-US" dirty="0"/>
          </a:p>
        </p:txBody>
      </p:sp>
      <p:pic>
        <p:nvPicPr>
          <p:cNvPr id="27652" name="Picture 9" descr="For a wonderful 2015, full of happy sincere authentic collaborative ...">
            <a:extLst>
              <a:ext uri="{FF2B5EF4-FFF2-40B4-BE49-F238E27FC236}">
                <a16:creationId xmlns:a16="http://schemas.microsoft.com/office/drawing/2014/main" id="{0300D9F3-5AE8-4B70-9228-1B00E10EC6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97024" y="4881114"/>
            <a:ext cx="2597359" cy="182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 descr="Steece's Pieces: Potty Training Quadruplets-101">
            <a:extLst>
              <a:ext uri="{FF2B5EF4-FFF2-40B4-BE49-F238E27FC236}">
                <a16:creationId xmlns:a16="http://schemas.microsoft.com/office/drawing/2014/main" id="{81E7F177-0D8F-402F-A5F0-B45227C211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6494" y="3414623"/>
            <a:ext cx="833438"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descr="Mia: Shaken Not Stirred">
            <a:extLst>
              <a:ext uri="{FF2B5EF4-FFF2-40B4-BE49-F238E27FC236}">
                <a16:creationId xmlns:a16="http://schemas.microsoft.com/office/drawing/2014/main" id="{8BBDA96F-4853-41C7-B83D-BB89AF97C0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9369" y="2297682"/>
            <a:ext cx="15811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4" descr="Pink Penguin: Reversible Tissue Box Cover">
            <a:extLst>
              <a:ext uri="{FF2B5EF4-FFF2-40B4-BE49-F238E27FC236}">
                <a16:creationId xmlns:a16="http://schemas.microsoft.com/office/drawing/2014/main" id="{669FDD71-28EC-492D-859D-6F9195D583C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7307" y="4333695"/>
            <a:ext cx="144145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Free photo Europe Flag European Union Symbol National Eu - Max Pixel">
            <a:extLst>
              <a:ext uri="{FF2B5EF4-FFF2-40B4-BE49-F238E27FC236}">
                <a16:creationId xmlns:a16="http://schemas.microsoft.com/office/drawing/2014/main" id="{8D0E6737-B47F-4675-BE9A-9F16812F34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648200"/>
            <a:ext cx="187483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a:extLst>
              <a:ext uri="{FF2B5EF4-FFF2-40B4-BE49-F238E27FC236}">
                <a16:creationId xmlns:a16="http://schemas.microsoft.com/office/drawing/2014/main" id="{5DBE779A-453B-4118-8996-7A20A64E19EE}"/>
              </a:ext>
            </a:extLst>
          </p:cNvPr>
          <p:cNvSpPr>
            <a:spLocks noGrp="1" noChangeArrowheads="1"/>
          </p:cNvSpPr>
          <p:nvPr>
            <p:ph type="title"/>
          </p:nvPr>
        </p:nvSpPr>
        <p:spPr>
          <a:xfrm>
            <a:off x="613610" y="457200"/>
            <a:ext cx="6870700" cy="914400"/>
          </a:xfrm>
        </p:spPr>
        <p:txBody>
          <a:bodyPr/>
          <a:lstStyle/>
          <a:p>
            <a:r>
              <a:rPr lang="en-US" altLang="en-US" dirty="0"/>
              <a:t>Where to Find Your Child’s Grades</a:t>
            </a:r>
          </a:p>
        </p:txBody>
      </p:sp>
      <p:sp>
        <p:nvSpPr>
          <p:cNvPr id="3" name="Content Placeholder 2">
            <a:extLst>
              <a:ext uri="{FF2B5EF4-FFF2-40B4-BE49-F238E27FC236}">
                <a16:creationId xmlns:a16="http://schemas.microsoft.com/office/drawing/2014/main" id="{BCCF4365-FB40-4595-9A4F-99F6B65C82A2}"/>
              </a:ext>
            </a:extLst>
          </p:cNvPr>
          <p:cNvSpPr>
            <a:spLocks noGrp="1"/>
          </p:cNvSpPr>
          <p:nvPr>
            <p:ph idx="1"/>
          </p:nvPr>
        </p:nvSpPr>
        <p:spPr>
          <a:xfrm>
            <a:off x="949878" y="1816768"/>
            <a:ext cx="7696200" cy="4584032"/>
          </a:xfrm>
        </p:spPr>
        <p:txBody>
          <a:bodyPr/>
          <a:lstStyle/>
          <a:p>
            <a:pPr marL="0" indent="0" eaLnBrk="1" hangingPunct="1">
              <a:lnSpc>
                <a:spcPct val="80000"/>
              </a:lnSpc>
              <a:buFontTx/>
              <a:buNone/>
              <a:defRPr/>
            </a:pPr>
            <a:r>
              <a:rPr lang="en-US" sz="2800" dirty="0"/>
              <a:t>Parents can check grades by logging into their Parent Account on Infinite Campus. </a:t>
            </a:r>
          </a:p>
          <a:p>
            <a:pPr eaLnBrk="1" hangingPunct="1">
              <a:lnSpc>
                <a:spcPct val="80000"/>
              </a:lnSpc>
              <a:defRPr/>
            </a:pPr>
            <a:r>
              <a:rPr lang="en-US" sz="2800" dirty="0"/>
              <a:t>Report Cards are also sent home quarterly </a:t>
            </a:r>
          </a:p>
          <a:p>
            <a:pPr eaLnBrk="1" hangingPunct="1">
              <a:lnSpc>
                <a:spcPct val="80000"/>
              </a:lnSpc>
              <a:defRPr/>
            </a:pPr>
            <a:endParaRPr lang="en-US" sz="2800" dirty="0"/>
          </a:p>
          <a:p>
            <a:pPr eaLnBrk="1" hangingPunct="1">
              <a:lnSpc>
                <a:spcPct val="80000"/>
              </a:lnSpc>
              <a:defRPr/>
            </a:pPr>
            <a:r>
              <a:rPr lang="en-US" sz="2800" dirty="0">
                <a:hlinkClick r:id="rId3"/>
              </a:rPr>
              <a:t>https://chandleraz.infinitecampus.org/campus/portal/chandler.jsp</a:t>
            </a:r>
            <a:endParaRPr lang="en-US" sz="2800" dirty="0"/>
          </a:p>
          <a:p>
            <a:pPr marL="0" indent="0" eaLnBrk="1" hangingPunct="1">
              <a:lnSpc>
                <a:spcPct val="80000"/>
              </a:lnSpc>
              <a:buNone/>
              <a:defRPr/>
            </a:pPr>
            <a:r>
              <a:rPr lang="en-US" sz="2800" dirty="0"/>
              <a:t>  </a:t>
            </a:r>
          </a:p>
        </p:txBody>
      </p:sp>
    </p:spTree>
    <p:extLst>
      <p:ext uri="{BB962C8B-B14F-4D97-AF65-F5344CB8AC3E}">
        <p14:creationId xmlns:p14="http://schemas.microsoft.com/office/powerpoint/2010/main" val="2386308923"/>
      </p:ext>
    </p:extLst>
  </p:cSld>
  <p:clrMapOvr>
    <a:masterClrMapping/>
  </p:clrMapOvr>
  <p:transition spd="slow">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a:extLst>
              <a:ext uri="{FF2B5EF4-FFF2-40B4-BE49-F238E27FC236}">
                <a16:creationId xmlns:a16="http://schemas.microsoft.com/office/drawing/2014/main" id="{2E650B73-5106-49AC-A66E-4664F51B5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 y="138113"/>
            <a:ext cx="141605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a:extLst>
              <a:ext uri="{FF2B5EF4-FFF2-40B4-BE49-F238E27FC236}">
                <a16:creationId xmlns:a16="http://schemas.microsoft.com/office/drawing/2014/main" id="{F6211F16-B970-4D07-86F0-9E72AA5F1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029200"/>
            <a:ext cx="3427413"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a:extLst>
              <a:ext uri="{FF2B5EF4-FFF2-40B4-BE49-F238E27FC236}">
                <a16:creationId xmlns:a16="http://schemas.microsoft.com/office/drawing/2014/main" id="{BC61B445-7D28-428A-BC45-6F8206B087FB}"/>
              </a:ext>
            </a:extLst>
          </p:cNvPr>
          <p:cNvSpPr>
            <a:spLocks noChangeArrowheads="1"/>
          </p:cNvSpPr>
          <p:nvPr/>
        </p:nvSpPr>
        <p:spPr bwMode="auto">
          <a:xfrm>
            <a:off x="1295400" y="406133"/>
            <a:ext cx="7162800" cy="8525411"/>
          </a:xfrm>
          <a:prstGeom prst="rect">
            <a:avLst/>
          </a:prstGeom>
          <a:noFill/>
          <a:ln>
            <a:noFill/>
          </a:ln>
          <a:effectLst/>
        </p:spPr>
        <p:txBody>
          <a:bodyPr lIns="91440" tIns="45720" rIns="91440" bIns="45720" anchor="ctr">
            <a:spAutoFit/>
          </a:bodyPr>
          <a:lstStyle/>
          <a:p>
            <a:pPr algn="ctr">
              <a:defRPr/>
            </a:pPr>
            <a:r>
              <a:rPr lang="en-US" b="1" u="sng" dirty="0"/>
              <a:t>Goals for your student</a:t>
            </a:r>
          </a:p>
          <a:p>
            <a:pPr algn="ctr">
              <a:defRPr/>
            </a:pPr>
            <a:endParaRPr lang="en-US" b="1" u="sng" dirty="0"/>
          </a:p>
          <a:p>
            <a:pPr>
              <a:defRPr/>
            </a:pPr>
            <a:r>
              <a:rPr lang="en-US" u="sng" dirty="0"/>
              <a:t>Social Skills:</a:t>
            </a:r>
            <a:endParaRPr lang="en-US" dirty="0"/>
          </a:p>
          <a:p>
            <a:pPr marL="285750" indent="-285750">
              <a:buFont typeface="Arial" panose="020B0604020202020204" pitchFamily="34" charset="0"/>
              <a:buChar char="•"/>
              <a:defRPr/>
            </a:pPr>
            <a:r>
              <a:rPr lang="en-US" sz="1600" dirty="0">
                <a:latin typeface="Comic Sans MS"/>
              </a:rPr>
              <a:t>Students should be able to state their first and last names. Teacher’s name and room 13 as well.</a:t>
            </a:r>
          </a:p>
          <a:p>
            <a:pPr marL="285750" indent="-285750">
              <a:buFont typeface="Arial" panose="020B0604020202020204" pitchFamily="34" charset="0"/>
              <a:buChar char="•"/>
              <a:defRPr/>
            </a:pPr>
            <a:r>
              <a:rPr lang="en-US" sz="1600" dirty="0">
                <a:solidFill>
                  <a:schemeClr val="tx1">
                    <a:lumMod val="65000"/>
                    <a:lumOff val="35000"/>
                  </a:schemeClr>
                </a:solidFill>
              </a:rPr>
              <a:t>Students should be able to ask the teacher/other students for things in a full sentence.</a:t>
            </a:r>
          </a:p>
          <a:p>
            <a:pPr marL="285750" indent="-285750">
              <a:buFont typeface="Arial" panose="020B0604020202020204" pitchFamily="34" charset="0"/>
              <a:buChar char="•"/>
              <a:defRPr/>
            </a:pPr>
            <a:r>
              <a:rPr lang="en-US" sz="1600" dirty="0"/>
              <a:t>Students should be able to maintain a conversation for 2-3 turns. </a:t>
            </a:r>
          </a:p>
          <a:p>
            <a:pPr marL="285750" indent="-285750">
              <a:buFont typeface="Arial" panose="020B0604020202020204" pitchFamily="34" charset="0"/>
              <a:buChar char="•"/>
              <a:defRPr/>
            </a:pPr>
            <a:r>
              <a:rPr lang="en-US" sz="1600" dirty="0">
                <a:solidFill>
                  <a:schemeClr val="tx1">
                    <a:lumMod val="65000"/>
                    <a:lumOff val="35000"/>
                  </a:schemeClr>
                </a:solidFill>
              </a:rPr>
              <a:t>Students should be able to ask and answer questions. </a:t>
            </a:r>
          </a:p>
          <a:p>
            <a:pPr marL="285750" indent="-285750">
              <a:buFont typeface="Arial" panose="020B0604020202020204" pitchFamily="34" charset="0"/>
              <a:buChar char="•"/>
              <a:defRPr/>
            </a:pPr>
            <a:r>
              <a:rPr lang="en-US" sz="1600" dirty="0">
                <a:latin typeface="Comic Sans MS"/>
              </a:rPr>
              <a:t>Students should be able to clean up after themselves and keep their area organized.</a:t>
            </a:r>
          </a:p>
          <a:p>
            <a:pPr marL="285750" indent="-285750">
              <a:buFont typeface="Arial" panose="020B0604020202020204" pitchFamily="34" charset="0"/>
              <a:buChar char="•"/>
              <a:defRPr/>
            </a:pPr>
            <a:r>
              <a:rPr lang="en-US" sz="1600" dirty="0">
                <a:solidFill>
                  <a:schemeClr val="tx1">
                    <a:lumMod val="65000"/>
                    <a:lumOff val="35000"/>
                  </a:schemeClr>
                </a:solidFill>
              </a:rPr>
              <a:t>Students should be able to express to another student something they don’t like. </a:t>
            </a:r>
          </a:p>
          <a:p>
            <a:pPr marL="285750" indent="-285750">
              <a:buFont typeface="Arial" panose="020B0604020202020204" pitchFamily="34" charset="0"/>
              <a:buChar char="•"/>
              <a:defRPr/>
            </a:pPr>
            <a:r>
              <a:rPr lang="en-US" sz="1600" dirty="0">
                <a:latin typeface="Comic Sans MS"/>
              </a:rPr>
              <a:t>Students should be able to follow the  class rules.</a:t>
            </a:r>
          </a:p>
          <a:p>
            <a:pPr marL="285750" indent="-285750">
              <a:buFont typeface="Arial" panose="020B0604020202020204" pitchFamily="34" charset="0"/>
              <a:buChar char="•"/>
              <a:defRPr/>
            </a:pPr>
            <a:r>
              <a:rPr lang="en-US" sz="1600" dirty="0">
                <a:solidFill>
                  <a:schemeClr val="tx1">
                    <a:lumMod val="65000"/>
                    <a:lumOff val="35000"/>
                  </a:schemeClr>
                </a:solidFill>
              </a:rPr>
              <a:t>Students should accept responsibility for actions.</a:t>
            </a:r>
          </a:p>
          <a:p>
            <a:pPr marL="285750" indent="-285750">
              <a:buFont typeface="Arial" panose="020B0604020202020204" pitchFamily="34" charset="0"/>
              <a:buChar char="•"/>
              <a:defRPr/>
            </a:pPr>
            <a:r>
              <a:rPr lang="en-US" sz="1600" dirty="0">
                <a:highlight>
                  <a:srgbClr val="FFFF00"/>
                </a:highlight>
              </a:rPr>
              <a:t>Students should be able to tie shoes. Double knots are encouraged.</a:t>
            </a:r>
          </a:p>
          <a:p>
            <a:pPr marL="285750" indent="-285750">
              <a:buFont typeface="Arial" panose="020B0604020202020204" pitchFamily="34" charset="0"/>
              <a:buChar char="•"/>
              <a:defRPr/>
            </a:pPr>
            <a:r>
              <a:rPr lang="en-US" sz="1600" dirty="0">
                <a:solidFill>
                  <a:schemeClr val="tx1">
                    <a:lumMod val="65000"/>
                    <a:lumOff val="35000"/>
                  </a:schemeClr>
                </a:solidFill>
              </a:rPr>
              <a:t>Students should be responsibility for their actions. </a:t>
            </a:r>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p:txBody>
      </p:sp>
    </p:spTree>
  </p:cSld>
  <p:clrMapOvr>
    <a:masterClrMapping/>
  </p:clrMapOvr>
  <p:transition spd="slow">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C0AE95-8503-479E-9000-34CCFBF78FAA}"/>
              </a:ext>
            </a:extLst>
          </p:cNvPr>
          <p:cNvSpPr/>
          <p:nvPr/>
        </p:nvSpPr>
        <p:spPr>
          <a:xfrm>
            <a:off x="1676400" y="169863"/>
            <a:ext cx="6858000" cy="5908477"/>
          </a:xfrm>
          <a:prstGeom prst="rect">
            <a:avLst/>
          </a:prstGeom>
        </p:spPr>
        <p:txBody>
          <a:bodyPr lIns="91440" tIns="45720" rIns="91440" bIns="45720" anchor="t">
            <a:spAutoFit/>
          </a:bodyPr>
          <a:lstStyle/>
          <a:p>
            <a:pPr>
              <a:lnSpc>
                <a:spcPct val="107000"/>
              </a:lnSpc>
              <a:spcBef>
                <a:spcPts val="0"/>
              </a:spcBef>
              <a:spcAft>
                <a:spcPts val="800"/>
              </a:spcAft>
              <a:defRPr/>
            </a:pPr>
            <a:r>
              <a:rPr lang="en-US" sz="2400" u="sng">
                <a:latin typeface="Calibri" panose="020F0502020204030204" pitchFamily="34" charset="0"/>
                <a:ea typeface="Calibri" panose="020F0502020204030204" pitchFamily="34" charset="0"/>
                <a:cs typeface="Aharoni" panose="02010803020104030203" pitchFamily="2" charset="-79"/>
              </a:rPr>
              <a:t>Academic Goals:</a:t>
            </a:r>
            <a:endParaRPr lang="en-US" sz="105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a:ea typeface="Calibri" panose="020F0502020204030204" pitchFamily="34" charset="0"/>
                <a:cs typeface="Aharoni" panose="02010803020104030203" pitchFamily="2" charset="-79"/>
              </a:rPr>
              <a:t>Students should be able to write their names and the dates neatly. </a:t>
            </a:r>
            <a:endParaRPr lang="en-US">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a:solidFill>
                  <a:schemeClr val="tx1">
                    <a:lumMod val="65000"/>
                    <a:lumOff val="35000"/>
                  </a:schemeClr>
                </a:solidFill>
                <a:ea typeface="Calibri" panose="020F0502020204030204" pitchFamily="34" charset="0"/>
                <a:cs typeface="Aharoni" panose="02010803020104030203" pitchFamily="2" charset="-79"/>
              </a:rPr>
              <a:t>Students should be able to write sentences including capitals, spaces, and punctuation. </a:t>
            </a:r>
            <a:endParaRPr lang="en-US">
              <a:solidFill>
                <a:schemeClr val="tx1">
                  <a:lumMod val="65000"/>
                  <a:lumOff val="35000"/>
                </a:schemeClr>
              </a:solidFill>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a:latin typeface="Comic Sans MS"/>
                <a:ea typeface="Calibri" panose="020F0502020204030204" pitchFamily="34" charset="0"/>
                <a:cs typeface="Aharoni"/>
              </a:rPr>
              <a:t>Students should know how to count to 120 and have one to one correspondence. </a:t>
            </a:r>
            <a:endParaRPr lang="en-US">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a:solidFill>
                  <a:schemeClr val="tx1">
                    <a:lumMod val="65000"/>
                    <a:lumOff val="35000"/>
                  </a:schemeClr>
                </a:solidFill>
                <a:ea typeface="Calibri" panose="020F0502020204030204" pitchFamily="34" charset="0"/>
                <a:cs typeface="Aharoni" panose="02010803020104030203" pitchFamily="2" charset="-79"/>
              </a:rPr>
              <a:t>Students should be able to complete addition and subtraction problem including story problems. </a:t>
            </a:r>
            <a:endParaRPr lang="en-US">
              <a:solidFill>
                <a:schemeClr val="tx1">
                  <a:lumMod val="65000"/>
                  <a:lumOff val="35000"/>
                </a:schemeClr>
              </a:solidFill>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a:ea typeface="Calibri" panose="020F0502020204030204" pitchFamily="34" charset="0"/>
                <a:cs typeface="Aharoni" panose="02010803020104030203" pitchFamily="2" charset="-79"/>
              </a:rPr>
              <a:t>Students should be reading at grade level by the end of the school year. </a:t>
            </a:r>
            <a:endParaRPr lang="en-US">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a:solidFill>
                  <a:schemeClr val="tx1">
                    <a:lumMod val="65000"/>
                    <a:lumOff val="35000"/>
                  </a:schemeClr>
                </a:solidFill>
                <a:latin typeface="Comic Sans MS"/>
                <a:ea typeface="Calibri" panose="020F0502020204030204" pitchFamily="34" charset="0"/>
                <a:cs typeface="Aharoni"/>
              </a:rPr>
              <a:t>Students should be able to comprehend the story, and in written form, explain details, characters, setting, and problem/solution of the story.</a:t>
            </a:r>
          </a:p>
          <a:p>
            <a:pPr marL="342900" indent="-342900">
              <a:lnSpc>
                <a:spcPct val="107000"/>
              </a:lnSpc>
              <a:spcBef>
                <a:spcPts val="0"/>
              </a:spcBef>
              <a:spcAft>
                <a:spcPts val="0"/>
              </a:spcAft>
              <a:buFont typeface="Symbol" panose="05050102010706020507" pitchFamily="18" charset="2"/>
              <a:buChar char=""/>
              <a:defRPr/>
            </a:pPr>
            <a:r>
              <a:rPr lang="en-US">
                <a:ea typeface="Calibri" panose="020F0502020204030204" pitchFamily="34" charset="0"/>
                <a:cs typeface="Aharoni" panose="02010803020104030203" pitchFamily="2" charset="-79"/>
              </a:rPr>
              <a:t>Students should be able to justify answers given.</a:t>
            </a:r>
            <a:endParaRPr lang="en-US">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a:solidFill>
                  <a:schemeClr val="tx1">
                    <a:lumMod val="65000"/>
                    <a:lumOff val="35000"/>
                  </a:schemeClr>
                </a:solidFill>
                <a:latin typeface="Comic Sans MS"/>
                <a:ea typeface="Calibri" panose="020F0502020204030204" pitchFamily="34" charset="0"/>
                <a:cs typeface="Aharoni"/>
              </a:rPr>
              <a:t>Students should be able to write and read their sight words.</a:t>
            </a:r>
            <a:endParaRPr lang="en-US">
              <a:solidFill>
                <a:schemeClr val="tx1">
                  <a:lumMod val="65000"/>
                  <a:lumOff val="35000"/>
                </a:schemeClr>
              </a:solidFill>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defRPr/>
            </a:pPr>
            <a:r>
              <a:rPr lang="en-US">
                <a:solidFill>
                  <a:schemeClr val="tx1">
                    <a:lumMod val="65000"/>
                    <a:lumOff val="35000"/>
                  </a:schemeClr>
                </a:solidFill>
                <a:latin typeface="Comic Sans MS"/>
              </a:rPr>
              <a:t>Students should be able to write short paragraphs on topic.</a:t>
            </a:r>
            <a:endParaRPr lang="en-US">
              <a:solidFill>
                <a:schemeClr val="tx1">
                  <a:lumMod val="65000"/>
                  <a:lumOff val="35000"/>
                </a:schemeClr>
              </a:solidFill>
              <a:latin typeface="Comic Sans MS"/>
              <a:ea typeface="Calibri" panose="020F0502020204030204" pitchFamily="34" charset="0"/>
              <a:cs typeface="Times New Roman" panose="02020603050405020304" pitchFamily="18" charset="0"/>
            </a:endParaRPr>
          </a:p>
        </p:txBody>
      </p:sp>
      <p:pic>
        <p:nvPicPr>
          <p:cNvPr id="29699" name="Picture 5">
            <a:extLst>
              <a:ext uri="{FF2B5EF4-FFF2-40B4-BE49-F238E27FC236}">
                <a16:creationId xmlns:a16="http://schemas.microsoft.com/office/drawing/2014/main" id="{C4A185AD-AA1F-4119-B83D-6897A231D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152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4648BABC-8135-E591-BF5D-F99AEA6A7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9C05506-927D-4BA6-9C95-0D1DC92AEC86}"/>
              </a:ext>
            </a:extLst>
          </p:cNvPr>
          <p:cNvSpPr>
            <a:spLocks noGrp="1" noChangeArrowheads="1"/>
          </p:cNvSpPr>
          <p:nvPr>
            <p:ph type="title"/>
          </p:nvPr>
        </p:nvSpPr>
        <p:spPr>
          <a:xfrm>
            <a:off x="685800" y="152400"/>
            <a:ext cx="6870700" cy="1143000"/>
          </a:xfrm>
        </p:spPr>
        <p:txBody>
          <a:bodyPr/>
          <a:lstStyle/>
          <a:p>
            <a:r>
              <a:rPr lang="en-US" altLang="en-US" b="1">
                <a:solidFill>
                  <a:schemeClr val="tx2"/>
                </a:solidFill>
              </a:rPr>
              <a:t>Success is </a:t>
            </a:r>
            <a:r>
              <a:rPr lang="en-US" altLang="en-US" b="1" u="sng">
                <a:solidFill>
                  <a:schemeClr val="tx2"/>
                </a:solidFill>
              </a:rPr>
              <a:t>our</a:t>
            </a:r>
            <a:r>
              <a:rPr lang="en-US" altLang="en-US" b="1">
                <a:solidFill>
                  <a:schemeClr val="tx2"/>
                </a:solidFill>
              </a:rPr>
              <a:t> goal!</a:t>
            </a:r>
          </a:p>
        </p:txBody>
      </p:sp>
      <p:sp>
        <p:nvSpPr>
          <p:cNvPr id="3" name="Content Placeholder 2">
            <a:extLst>
              <a:ext uri="{FF2B5EF4-FFF2-40B4-BE49-F238E27FC236}">
                <a16:creationId xmlns:a16="http://schemas.microsoft.com/office/drawing/2014/main" id="{1232C7C3-6927-4DD2-A23D-503F813FE998}"/>
              </a:ext>
            </a:extLst>
          </p:cNvPr>
          <p:cNvSpPr>
            <a:spLocks noGrp="1"/>
          </p:cNvSpPr>
          <p:nvPr>
            <p:ph idx="1"/>
          </p:nvPr>
        </p:nvSpPr>
        <p:spPr>
          <a:xfrm>
            <a:off x="685800" y="1756914"/>
            <a:ext cx="7710577" cy="3125637"/>
          </a:xfrm>
        </p:spPr>
        <p:txBody>
          <a:bodyPr/>
          <a:lstStyle/>
          <a:p>
            <a:pPr>
              <a:defRPr/>
            </a:pPr>
            <a:r>
              <a:rPr lang="en-US" sz="2000"/>
              <a:t>Together, we can help your child to develop great skills to succeed.</a:t>
            </a:r>
          </a:p>
          <a:p>
            <a:pPr>
              <a:defRPr/>
            </a:pPr>
            <a:r>
              <a:rPr lang="en-US" sz="2000"/>
              <a:t>Be consistent with homework and reading assignments.</a:t>
            </a:r>
          </a:p>
          <a:p>
            <a:pPr>
              <a:defRPr/>
            </a:pPr>
            <a:r>
              <a:rPr lang="en-US" sz="2000"/>
              <a:t>Set a special place for your child to work and take time to check it.</a:t>
            </a:r>
          </a:p>
          <a:p>
            <a:pPr>
              <a:defRPr/>
            </a:pPr>
            <a:r>
              <a:rPr lang="en-US" sz="2000"/>
              <a:t>Express interest in their work. If they see that you think it's important, then they will too and try harder. </a:t>
            </a:r>
          </a:p>
          <a:p>
            <a:pPr marL="0" indent="0">
              <a:buClr>
                <a:schemeClr val="tx1"/>
              </a:buClr>
              <a:buFontTx/>
              <a:buNone/>
              <a:defRPr/>
            </a:pPr>
            <a:endParaRPr lang="en-US"/>
          </a:p>
        </p:txBody>
      </p:sp>
      <p:pic>
        <p:nvPicPr>
          <p:cNvPr id="30724" name="Picture 3" descr="C:\Users\04330\AppData\Local\Microsoft\Windows\Temporary Internet Files\Content.IE5\XLK1Q6SF\MP900430493[1].jpg">
            <a:extLst>
              <a:ext uri="{FF2B5EF4-FFF2-40B4-BE49-F238E27FC236}">
                <a16:creationId xmlns:a16="http://schemas.microsoft.com/office/drawing/2014/main" id="{6DC0BA52-2A8E-4D5C-BA23-0278934EF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953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16C8B535-6516-4D5F-AAB4-9CA5916F554E}"/>
              </a:ext>
            </a:extLst>
          </p:cNvPr>
          <p:cNvSpPr>
            <a:spLocks noChangeArrowheads="1"/>
          </p:cNvSpPr>
          <p:nvPr/>
        </p:nvSpPr>
        <p:spPr bwMode="auto">
          <a:xfrm>
            <a:off x="329954" y="742065"/>
            <a:ext cx="7864134"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endParaRPr lang="en-US" altLang="en-US" sz="3600" dirty="0"/>
          </a:p>
          <a:p>
            <a:pPr algn="ctr" eaLnBrk="1" hangingPunct="1">
              <a:spcBef>
                <a:spcPct val="0"/>
              </a:spcBef>
              <a:buFontTx/>
              <a:buNone/>
            </a:pPr>
            <a:endParaRPr lang="en-US" altLang="en-US" sz="3600" dirty="0"/>
          </a:p>
          <a:p>
            <a:pPr algn="ctr" eaLnBrk="1" hangingPunct="1">
              <a:spcBef>
                <a:spcPct val="0"/>
              </a:spcBef>
              <a:buFontTx/>
              <a:buNone/>
            </a:pPr>
            <a:r>
              <a:rPr lang="en-US" altLang="en-US" sz="3600" dirty="0"/>
              <a:t>Thank you!</a:t>
            </a:r>
          </a:p>
          <a:p>
            <a:pPr algn="ctr" eaLnBrk="1" hangingPunct="1">
              <a:spcBef>
                <a:spcPct val="0"/>
              </a:spcBef>
              <a:buFontTx/>
              <a:buNone/>
            </a:pPr>
            <a:r>
              <a:rPr lang="en-US" altLang="en-US" sz="3600" dirty="0"/>
              <a:t>Please email if you have been receiving  my emails</a:t>
            </a:r>
          </a:p>
          <a:p>
            <a:pPr algn="ctr" eaLnBrk="1" hangingPunct="1">
              <a:spcBef>
                <a:spcPct val="0"/>
              </a:spcBef>
              <a:buFontTx/>
              <a:buNone/>
            </a:pPr>
            <a:r>
              <a:rPr lang="en-US" altLang="en-US" sz="3600" dirty="0"/>
              <a:t>Garrett.deborah@cusd80.com</a:t>
            </a:r>
          </a:p>
          <a:p>
            <a:pPr algn="ctr" eaLnBrk="1" hangingPunct="1">
              <a:spcBef>
                <a:spcPct val="0"/>
              </a:spcBef>
              <a:buFontTx/>
              <a:buNone/>
            </a:pPr>
            <a:endParaRPr lang="en-US" altLang="en-US" sz="3600" dirty="0"/>
          </a:p>
          <a:p>
            <a:pPr algn="ctr" eaLnBrk="1" hangingPunct="1">
              <a:spcBef>
                <a:spcPct val="0"/>
              </a:spcBef>
              <a:buFontTx/>
              <a:buNone/>
            </a:pPr>
            <a:endParaRPr lang="en-US" altLang="en-US" sz="5400" dirty="0"/>
          </a:p>
        </p:txBody>
      </p:sp>
      <p:pic>
        <p:nvPicPr>
          <p:cNvPr id="31747" name="Picture 1">
            <a:extLst>
              <a:ext uri="{FF2B5EF4-FFF2-40B4-BE49-F238E27FC236}">
                <a16:creationId xmlns:a16="http://schemas.microsoft.com/office/drawing/2014/main" id="{385A06D9-944F-472C-B499-4E4BADFA6F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5450" y="4364074"/>
            <a:ext cx="36385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209071"/>
      </p:ext>
    </p:extLst>
  </p:cSld>
  <p:clrMapOvr>
    <a:masterClrMapping/>
  </p:clrMapOvr>
  <p:transition spd="slow">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43AE477-6F81-4A93-B670-8D6CFBFD4551}"/>
              </a:ext>
            </a:extLst>
          </p:cNvPr>
          <p:cNvSpPr>
            <a:spLocks noGrp="1" noChangeArrowheads="1"/>
          </p:cNvSpPr>
          <p:nvPr>
            <p:ph type="title"/>
          </p:nvPr>
        </p:nvSpPr>
        <p:spPr/>
        <p:txBody>
          <a:bodyPr/>
          <a:lstStyle/>
          <a:p>
            <a:pPr eaLnBrk="1" hangingPunct="1"/>
            <a:r>
              <a:rPr lang="en-US" altLang="en-US"/>
              <a:t>School Hours and </a:t>
            </a:r>
            <a:r>
              <a:rPr lang="en-US" altLang="en-US">
                <a:solidFill>
                  <a:schemeClr val="tx2"/>
                </a:solidFill>
              </a:rPr>
              <a:t>New</a:t>
            </a:r>
            <a:r>
              <a:rPr lang="en-US" altLang="en-US"/>
              <a:t> Arrival Information</a:t>
            </a:r>
          </a:p>
        </p:txBody>
      </p:sp>
      <p:sp>
        <p:nvSpPr>
          <p:cNvPr id="5123" name="Rectangle 3">
            <a:extLst>
              <a:ext uri="{FF2B5EF4-FFF2-40B4-BE49-F238E27FC236}">
                <a16:creationId xmlns:a16="http://schemas.microsoft.com/office/drawing/2014/main" id="{7F747DEE-F75F-4F33-BF73-323121DA4BE2}"/>
              </a:ext>
            </a:extLst>
          </p:cNvPr>
          <p:cNvSpPr>
            <a:spLocks noGrp="1" noChangeArrowheads="1"/>
          </p:cNvSpPr>
          <p:nvPr>
            <p:ph type="body" idx="1"/>
          </p:nvPr>
        </p:nvSpPr>
        <p:spPr>
          <a:xfrm>
            <a:off x="685800" y="1828800"/>
            <a:ext cx="7543800" cy="3886200"/>
          </a:xfrm>
        </p:spPr>
        <p:txBody>
          <a:bodyPr/>
          <a:lstStyle/>
          <a:p>
            <a:pPr eaLnBrk="1" hangingPunct="1">
              <a:lnSpc>
                <a:spcPct val="90000"/>
              </a:lnSpc>
            </a:pPr>
            <a:r>
              <a:rPr lang="en-US" altLang="en-US" sz="2400" dirty="0"/>
              <a:t>Hours: 8:30 A.M-3:00 P.M</a:t>
            </a:r>
          </a:p>
          <a:p>
            <a:pPr eaLnBrk="1" hangingPunct="1">
              <a:lnSpc>
                <a:spcPct val="90000"/>
              </a:lnSpc>
            </a:pPr>
            <a:r>
              <a:rPr lang="en-US" altLang="en-US" sz="2400" dirty="0"/>
              <a:t>Students are </a:t>
            </a:r>
            <a:r>
              <a:rPr lang="en-US" altLang="en-US" sz="2400" b="1" u="sng" dirty="0">
                <a:solidFill>
                  <a:schemeClr val="tx2"/>
                </a:solidFill>
              </a:rPr>
              <a:t>not</a:t>
            </a:r>
            <a:r>
              <a:rPr lang="en-US" altLang="en-US" sz="2400" dirty="0">
                <a:solidFill>
                  <a:schemeClr val="tx2"/>
                </a:solidFill>
              </a:rPr>
              <a:t> </a:t>
            </a:r>
            <a:r>
              <a:rPr lang="en-US" altLang="en-US" sz="2400" dirty="0"/>
              <a:t>to be on campus prior to 8:10 (EXCEPT FOR BREAKFAST). </a:t>
            </a:r>
          </a:p>
          <a:p>
            <a:pPr lvl="1" eaLnBrk="1" hangingPunct="1">
              <a:lnSpc>
                <a:spcPct val="90000"/>
              </a:lnSpc>
            </a:pPr>
            <a:r>
              <a:rPr lang="en-US" altLang="en-US" sz="2000" dirty="0"/>
              <a:t>The gates are not open and there is no supervision before 8:10.  </a:t>
            </a:r>
          </a:p>
          <a:p>
            <a:pPr lvl="1" eaLnBrk="1" hangingPunct="1">
              <a:lnSpc>
                <a:spcPct val="90000"/>
              </a:lnSpc>
            </a:pPr>
            <a:r>
              <a:rPr lang="en-US" altLang="en-US" sz="2000" dirty="0"/>
              <a:t>Children coming for breakfast may enter campus and go </a:t>
            </a:r>
            <a:r>
              <a:rPr lang="en-US" altLang="en-US" sz="2000" b="1" u="sng" dirty="0"/>
              <a:t>straight</a:t>
            </a:r>
            <a:r>
              <a:rPr lang="en-US" altLang="en-US" sz="2000" dirty="0"/>
              <a:t> to the cafeteria. </a:t>
            </a:r>
          </a:p>
          <a:p>
            <a:pPr eaLnBrk="1" hangingPunct="1">
              <a:lnSpc>
                <a:spcPct val="90000"/>
              </a:lnSpc>
            </a:pPr>
            <a:r>
              <a:rPr lang="en-US" altLang="en-US" sz="2400" dirty="0"/>
              <a:t>Please remember that all students go directly to the classroom.  We have a soft start at 8:15, and students should be in class by 8:25, with a tardy bell at 8:30. </a:t>
            </a:r>
          </a:p>
        </p:txBody>
      </p:sp>
      <p:pic>
        <p:nvPicPr>
          <p:cNvPr id="5124" name="Picture 4" descr="C:\Users\04330\AppData\Local\Microsoft\Windows\Temporary Internet Files\Content.IE5\IM7QX3SY\MP900384768[1].jpg">
            <a:extLst>
              <a:ext uri="{FF2B5EF4-FFF2-40B4-BE49-F238E27FC236}">
                <a16:creationId xmlns:a16="http://schemas.microsoft.com/office/drawing/2014/main" id="{0FD654AA-F079-4099-A03F-D630A265C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5257800"/>
            <a:ext cx="16097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00256-D38A-A19F-CC25-E137859D5DD0}"/>
              </a:ext>
            </a:extLst>
          </p:cNvPr>
          <p:cNvPicPr>
            <a:picLocks noChangeAspect="1"/>
          </p:cNvPicPr>
          <p:nvPr/>
        </p:nvPicPr>
        <p:blipFill>
          <a:blip r:embed="rId2"/>
          <a:stretch>
            <a:fillRect/>
          </a:stretch>
        </p:blipFill>
        <p:spPr>
          <a:xfrm>
            <a:off x="1867247" y="0"/>
            <a:ext cx="5409505" cy="6858000"/>
          </a:xfrm>
          <a:prstGeom prst="rect">
            <a:avLst/>
          </a:prstGeom>
        </p:spPr>
      </p:pic>
      <p:sp>
        <p:nvSpPr>
          <p:cNvPr id="5" name="TextBox 4">
            <a:extLst>
              <a:ext uri="{FF2B5EF4-FFF2-40B4-BE49-F238E27FC236}">
                <a16:creationId xmlns:a16="http://schemas.microsoft.com/office/drawing/2014/main" id="{F45544C5-4482-8379-EDFC-339D4347C172}"/>
              </a:ext>
            </a:extLst>
          </p:cNvPr>
          <p:cNvSpPr txBox="1"/>
          <p:nvPr/>
        </p:nvSpPr>
        <p:spPr>
          <a:xfrm>
            <a:off x="176670" y="2828835"/>
            <a:ext cx="1690577" cy="1200329"/>
          </a:xfrm>
          <a:prstGeom prst="rect">
            <a:avLst/>
          </a:prstGeom>
          <a:noFill/>
        </p:spPr>
        <p:txBody>
          <a:bodyPr wrap="square" rtlCol="0">
            <a:spAutoFit/>
          </a:bodyPr>
          <a:lstStyle/>
          <a:p>
            <a:pPr algn="ctr"/>
            <a:r>
              <a:rPr lang="en-US" altLang="en-US" dirty="0"/>
              <a:t>1</a:t>
            </a:r>
            <a:r>
              <a:rPr lang="en-US" altLang="en-US" baseline="30000" dirty="0"/>
              <a:t>st</a:t>
            </a:r>
            <a:r>
              <a:rPr lang="en-US" altLang="en-US" dirty="0"/>
              <a:t> Grade L</a:t>
            </a:r>
            <a:r>
              <a:rPr lang="en-US" altLang="en-US" sz="1800" dirty="0"/>
              <a:t>unch is from </a:t>
            </a:r>
          </a:p>
          <a:p>
            <a:pPr algn="ctr"/>
            <a:r>
              <a:rPr lang="en-US" altLang="en-US" sz="1800" dirty="0"/>
              <a:t>11:15-11:55</a:t>
            </a:r>
          </a:p>
          <a:p>
            <a:endParaRPr lang="en-US" dirty="0"/>
          </a:p>
        </p:txBody>
      </p:sp>
    </p:spTree>
    <p:extLst>
      <p:ext uri="{BB962C8B-B14F-4D97-AF65-F5344CB8AC3E}">
        <p14:creationId xmlns:p14="http://schemas.microsoft.com/office/powerpoint/2010/main" val="1404482335"/>
      </p:ext>
    </p:extLst>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3D1428B-3A0C-471D-97C5-3A8C5B14215C}"/>
              </a:ext>
            </a:extLst>
          </p:cNvPr>
          <p:cNvSpPr>
            <a:spLocks noGrp="1" noChangeArrowheads="1"/>
          </p:cNvSpPr>
          <p:nvPr>
            <p:ph type="title"/>
          </p:nvPr>
        </p:nvSpPr>
        <p:spPr>
          <a:xfrm>
            <a:off x="685800" y="152400"/>
            <a:ext cx="6870700" cy="1143000"/>
          </a:xfrm>
        </p:spPr>
        <p:txBody>
          <a:bodyPr/>
          <a:lstStyle/>
          <a:p>
            <a:pPr eaLnBrk="1" hangingPunct="1"/>
            <a:r>
              <a:rPr lang="en-US" altLang="en-US"/>
              <a:t>Student Absences</a:t>
            </a:r>
          </a:p>
        </p:txBody>
      </p:sp>
      <p:sp>
        <p:nvSpPr>
          <p:cNvPr id="6147" name="Rectangle 3">
            <a:extLst>
              <a:ext uri="{FF2B5EF4-FFF2-40B4-BE49-F238E27FC236}">
                <a16:creationId xmlns:a16="http://schemas.microsoft.com/office/drawing/2014/main" id="{2B6FECDE-2D5C-4E15-A598-43AFEE43E8FA}"/>
              </a:ext>
            </a:extLst>
          </p:cNvPr>
          <p:cNvSpPr>
            <a:spLocks noGrp="1" noChangeArrowheads="1"/>
          </p:cNvSpPr>
          <p:nvPr>
            <p:ph type="body" idx="1"/>
          </p:nvPr>
        </p:nvSpPr>
        <p:spPr>
          <a:xfrm>
            <a:off x="685800" y="1380744"/>
            <a:ext cx="7696200" cy="3657600"/>
          </a:xfrm>
        </p:spPr>
        <p:txBody>
          <a:bodyPr/>
          <a:lstStyle/>
          <a:p>
            <a:pPr eaLnBrk="1" hangingPunct="1"/>
            <a:r>
              <a:rPr lang="en-US" altLang="en-US" sz="2800" dirty="0"/>
              <a:t>Please make sure to call our attendance line at 480-812-6203 to report your child’s absence.  </a:t>
            </a:r>
          </a:p>
          <a:p>
            <a:pPr eaLnBrk="1" hangingPunct="1"/>
            <a:r>
              <a:rPr lang="en-US" altLang="en-US" sz="2800" dirty="0"/>
              <a:t>Intercessions are a great time to schedule vacations, dentist, and doctor appointments. This year they are October 3</a:t>
            </a:r>
            <a:r>
              <a:rPr lang="en-US" altLang="en-US" sz="2800" baseline="30000" dirty="0"/>
              <a:t>rd</a:t>
            </a:r>
            <a:r>
              <a:rPr lang="en-US" altLang="en-US" sz="2800" dirty="0"/>
              <a:t>-14</a:t>
            </a:r>
            <a:r>
              <a:rPr lang="en-US" altLang="en-US" sz="2800" baseline="30000" dirty="0"/>
              <a:t>th</a:t>
            </a:r>
            <a:r>
              <a:rPr lang="en-US" altLang="en-US" sz="2800" dirty="0"/>
              <a:t>; December 23</a:t>
            </a:r>
            <a:r>
              <a:rPr lang="en-US" altLang="en-US" sz="2800" baseline="30000" dirty="0"/>
              <a:t>rd</a:t>
            </a:r>
            <a:r>
              <a:rPr lang="en-US" altLang="en-US" sz="2800" dirty="0"/>
              <a:t> -January 9</a:t>
            </a:r>
            <a:r>
              <a:rPr lang="en-US" altLang="en-US" sz="2800" baseline="30000" dirty="0"/>
              <a:t>th</a:t>
            </a:r>
            <a:r>
              <a:rPr lang="en-US" altLang="en-US" sz="2800" dirty="0"/>
              <a:t>; and March 13</a:t>
            </a:r>
            <a:r>
              <a:rPr lang="en-US" altLang="en-US" sz="2800" baseline="30000" dirty="0"/>
              <a:t>th</a:t>
            </a:r>
            <a:r>
              <a:rPr lang="en-US" altLang="en-US" sz="2800" dirty="0"/>
              <a:t> through the 24th.</a:t>
            </a:r>
          </a:p>
        </p:txBody>
      </p:sp>
      <p:pic>
        <p:nvPicPr>
          <p:cNvPr id="6148" name="Picture 4" descr="C:\Users\04330\AppData\Local\Microsoft\Windows\Temporary Internet Files\Content.IE5\XLK1Q6SF\MC900359007[1].wmf">
            <a:extLst>
              <a:ext uri="{FF2B5EF4-FFF2-40B4-BE49-F238E27FC236}">
                <a16:creationId xmlns:a16="http://schemas.microsoft.com/office/drawing/2014/main" id="{FC07949F-C126-46DA-BAB9-5A70535FB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876800"/>
            <a:ext cx="25209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F3BF7FF-BB5D-4E8C-9D2F-EA19150B061D}"/>
              </a:ext>
            </a:extLst>
          </p:cNvPr>
          <p:cNvSpPr>
            <a:spLocks noGrp="1" noChangeArrowheads="1"/>
          </p:cNvSpPr>
          <p:nvPr>
            <p:ph type="title"/>
          </p:nvPr>
        </p:nvSpPr>
        <p:spPr/>
        <p:txBody>
          <a:bodyPr/>
          <a:lstStyle/>
          <a:p>
            <a:pPr eaLnBrk="1" hangingPunct="1"/>
            <a:r>
              <a:rPr lang="en-US" altLang="en-US"/>
              <a:t>Student Tardies</a:t>
            </a:r>
          </a:p>
        </p:txBody>
      </p:sp>
      <p:sp>
        <p:nvSpPr>
          <p:cNvPr id="7171" name="Rectangle 3">
            <a:extLst>
              <a:ext uri="{FF2B5EF4-FFF2-40B4-BE49-F238E27FC236}">
                <a16:creationId xmlns:a16="http://schemas.microsoft.com/office/drawing/2014/main" id="{3ACC3434-690A-4861-A74D-A4865E868302}"/>
              </a:ext>
            </a:extLst>
          </p:cNvPr>
          <p:cNvSpPr>
            <a:spLocks noGrp="1" noChangeArrowheads="1"/>
          </p:cNvSpPr>
          <p:nvPr>
            <p:ph type="body" idx="1"/>
          </p:nvPr>
        </p:nvSpPr>
        <p:spPr/>
        <p:txBody>
          <a:bodyPr/>
          <a:lstStyle/>
          <a:p>
            <a:pPr marL="0" indent="0" eaLnBrk="1" hangingPunct="1">
              <a:buNone/>
            </a:pPr>
            <a:r>
              <a:rPr lang="en-US" altLang="en-US" dirty="0"/>
              <a:t>If your child should arrive late ( after 8:30), please make sure he or she visits the office and receives a tardy slip to give me when entering class. </a:t>
            </a:r>
          </a:p>
        </p:txBody>
      </p:sp>
      <p:pic>
        <p:nvPicPr>
          <p:cNvPr id="7172" name="Picture 5" descr="C:\Users\04330\AppData\Local\Microsoft\Windows\Temporary Internet Files\Content.IE5\4QOV3C7G\MC900437563[1].wmf">
            <a:extLst>
              <a:ext uri="{FF2B5EF4-FFF2-40B4-BE49-F238E27FC236}">
                <a16:creationId xmlns:a16="http://schemas.microsoft.com/office/drawing/2014/main" id="{9E74DF2B-6C5F-438A-8692-A6AD317D2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0" y="4114800"/>
            <a:ext cx="19431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3F0C27E-E817-4532-868E-D633B0A25811}"/>
              </a:ext>
            </a:extLst>
          </p:cNvPr>
          <p:cNvSpPr>
            <a:spLocks noGrp="1" noChangeArrowheads="1"/>
          </p:cNvSpPr>
          <p:nvPr>
            <p:ph type="title"/>
          </p:nvPr>
        </p:nvSpPr>
        <p:spPr/>
        <p:txBody>
          <a:bodyPr/>
          <a:lstStyle/>
          <a:p>
            <a:pPr eaLnBrk="1" hangingPunct="1"/>
            <a:r>
              <a:rPr lang="en-US" altLang="en-US"/>
              <a:t>Water Bottles and Clothing</a:t>
            </a:r>
          </a:p>
        </p:txBody>
      </p:sp>
      <p:sp>
        <p:nvSpPr>
          <p:cNvPr id="4" name="Content Placeholder 3">
            <a:extLst>
              <a:ext uri="{FF2B5EF4-FFF2-40B4-BE49-F238E27FC236}">
                <a16:creationId xmlns:a16="http://schemas.microsoft.com/office/drawing/2014/main" id="{ADDEE79D-07ED-4542-9444-794C35CE0E56}"/>
              </a:ext>
            </a:extLst>
          </p:cNvPr>
          <p:cNvSpPr>
            <a:spLocks noGrp="1"/>
          </p:cNvSpPr>
          <p:nvPr>
            <p:ph idx="1"/>
          </p:nvPr>
        </p:nvSpPr>
        <p:spPr/>
        <p:txBody>
          <a:bodyPr/>
          <a:lstStyle/>
          <a:p>
            <a:pPr eaLnBrk="1" hangingPunct="1">
              <a:lnSpc>
                <a:spcPct val="90000"/>
              </a:lnSpc>
              <a:defRPr/>
            </a:pPr>
            <a:r>
              <a:rPr lang="en-US" sz="2400"/>
              <a:t>Due to the heat, it is recommended that your child dress in lightweight fabrics, preferably shorts and t-shirts.</a:t>
            </a:r>
          </a:p>
          <a:p>
            <a:pPr lvl="1" eaLnBrk="1" hangingPunct="1">
              <a:lnSpc>
                <a:spcPct val="90000"/>
              </a:lnSpc>
              <a:defRPr/>
            </a:pPr>
            <a:r>
              <a:rPr lang="en-US" sz="2000"/>
              <a:t> Girls are </a:t>
            </a:r>
            <a:r>
              <a:rPr lang="en-US" sz="2000" b="1" u="sng">
                <a:solidFill>
                  <a:schemeClr val="tx2"/>
                </a:solidFill>
              </a:rPr>
              <a:t>not allowed to wear spaghetti </a:t>
            </a:r>
            <a:r>
              <a:rPr lang="en-US" sz="2000"/>
              <a:t>straps and shorts cannot be shorter than mid-thigh length.  </a:t>
            </a:r>
          </a:p>
          <a:p>
            <a:pPr eaLnBrk="1" hangingPunct="1">
              <a:lnSpc>
                <a:spcPct val="90000"/>
              </a:lnSpc>
              <a:defRPr/>
            </a:pPr>
            <a:r>
              <a:rPr lang="en-US" sz="2400"/>
              <a:t>For their safety, it is a good idea that your child wears tennis shoes, </a:t>
            </a:r>
            <a:r>
              <a:rPr lang="en-US" sz="2400" b="1" u="sng"/>
              <a:t>not flip-flops</a:t>
            </a:r>
            <a:r>
              <a:rPr lang="en-US" sz="2400"/>
              <a:t>.  </a:t>
            </a:r>
          </a:p>
          <a:p>
            <a:pPr eaLnBrk="1" hangingPunct="1">
              <a:lnSpc>
                <a:spcPct val="90000"/>
              </a:lnSpc>
              <a:defRPr/>
            </a:pPr>
            <a:r>
              <a:rPr lang="en-US" sz="2400"/>
              <a:t>It is also recommended that your child bring a water bottle with their name on it daily. Students may have </a:t>
            </a:r>
            <a:r>
              <a:rPr lang="en-US" sz="2400" b="1"/>
              <a:t>water</a:t>
            </a:r>
            <a:r>
              <a:rPr lang="en-US" sz="2400"/>
              <a:t> only.</a:t>
            </a:r>
          </a:p>
          <a:p>
            <a:pPr marL="0" indent="0">
              <a:buFontTx/>
              <a:buNone/>
              <a:defRPr/>
            </a:pPr>
            <a:endParaRPr lang="en-US"/>
          </a:p>
        </p:txBody>
      </p:sp>
      <p:pic>
        <p:nvPicPr>
          <p:cNvPr id="9220" name="Picture 4" descr="C:\Users\04330\AppData\Local\Microsoft\Windows\Temporary Internet Files\Content.IE5\4QOV3C7G\MC900347073[1].wmf">
            <a:extLst>
              <a:ext uri="{FF2B5EF4-FFF2-40B4-BE49-F238E27FC236}">
                <a16:creationId xmlns:a16="http://schemas.microsoft.com/office/drawing/2014/main" id="{F11AF22F-DB69-4E4B-9945-2D5834964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17792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C:\Users\04330\AppData\Local\Microsoft\Windows\Temporary Internet Files\Content.IE5\AQONVD18\MC900083091[1].wmf">
            <a:extLst>
              <a:ext uri="{FF2B5EF4-FFF2-40B4-BE49-F238E27FC236}">
                <a16:creationId xmlns:a16="http://schemas.microsoft.com/office/drawing/2014/main" id="{9EE90C8F-421F-4FE7-9C2D-DC0E9D305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39763"/>
            <a:ext cx="122078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C:\Users\04330\AppData\Local\Microsoft\Windows\Temporary Internet Files\Content.IE5\XLK1Q6SF\MC900083093[1].wmf">
            <a:extLst>
              <a:ext uri="{FF2B5EF4-FFF2-40B4-BE49-F238E27FC236}">
                <a16:creationId xmlns:a16="http://schemas.microsoft.com/office/drawing/2014/main" id="{904BBC87-58C4-49FF-9811-1E9E3CD87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029200"/>
            <a:ext cx="182403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8901FB8-7BE8-422D-AC69-8A7033505C21}"/>
              </a:ext>
            </a:extLst>
          </p:cNvPr>
          <p:cNvSpPr>
            <a:spLocks noGrp="1" noChangeArrowheads="1"/>
          </p:cNvSpPr>
          <p:nvPr>
            <p:ph type="title"/>
          </p:nvPr>
        </p:nvSpPr>
        <p:spPr>
          <a:xfrm>
            <a:off x="685800" y="152400"/>
            <a:ext cx="6870700" cy="990600"/>
          </a:xfrm>
        </p:spPr>
        <p:txBody>
          <a:bodyPr/>
          <a:lstStyle/>
          <a:p>
            <a:pPr eaLnBrk="1" hangingPunct="1"/>
            <a:r>
              <a:rPr lang="en-US" altLang="en-US"/>
              <a:t>Newsletters</a:t>
            </a:r>
          </a:p>
        </p:txBody>
      </p:sp>
      <p:sp>
        <p:nvSpPr>
          <p:cNvPr id="12291" name="Rectangle 3">
            <a:extLst>
              <a:ext uri="{FF2B5EF4-FFF2-40B4-BE49-F238E27FC236}">
                <a16:creationId xmlns:a16="http://schemas.microsoft.com/office/drawing/2014/main" id="{2FE9ED79-C9E9-4FAB-B310-6223782F6F10}"/>
              </a:ext>
            </a:extLst>
          </p:cNvPr>
          <p:cNvSpPr>
            <a:spLocks noGrp="1" noChangeArrowheads="1"/>
          </p:cNvSpPr>
          <p:nvPr>
            <p:ph type="body" idx="1"/>
          </p:nvPr>
        </p:nvSpPr>
        <p:spPr>
          <a:xfrm>
            <a:off x="762000" y="1447800"/>
            <a:ext cx="7696200" cy="3657600"/>
          </a:xfrm>
        </p:spPr>
        <p:txBody>
          <a:bodyPr/>
          <a:lstStyle/>
          <a:p>
            <a:pPr eaLnBrk="1" hangingPunct="1">
              <a:defRPr/>
            </a:pPr>
            <a:r>
              <a:rPr lang="en-US" sz="2000" dirty="0"/>
              <a:t>Newsletters will be in homework folders</a:t>
            </a:r>
          </a:p>
          <a:p>
            <a:pPr marL="0" indent="0" eaLnBrk="1" hangingPunct="1">
              <a:buFontTx/>
              <a:buNone/>
              <a:defRPr/>
            </a:pPr>
            <a:r>
              <a:rPr lang="en-US" sz="2000" dirty="0"/>
              <a:t>    every Friday, starting after tonight -TBD (8/9/2022). </a:t>
            </a:r>
          </a:p>
          <a:p>
            <a:pPr eaLnBrk="1" hangingPunct="1">
              <a:defRPr/>
            </a:pPr>
            <a:r>
              <a:rPr lang="en-US" sz="2000" dirty="0"/>
              <a:t>It will include:</a:t>
            </a:r>
          </a:p>
          <a:p>
            <a:pPr lvl="1" eaLnBrk="1" hangingPunct="1">
              <a:defRPr/>
            </a:pPr>
            <a:r>
              <a:rPr lang="en-US" sz="2000" dirty="0"/>
              <a:t>indicated skills and activities that we will be covering in the </a:t>
            </a:r>
            <a:r>
              <a:rPr lang="en-US" sz="2000" b="1" u="sng" dirty="0">
                <a:effectLst>
                  <a:outerShdw blurRad="38100" dist="38100" dir="2700000" algn="tl">
                    <a:srgbClr val="000000">
                      <a:alpha val="43137"/>
                    </a:srgbClr>
                  </a:outerShdw>
                </a:effectLst>
              </a:rPr>
              <a:t>week to come</a:t>
            </a:r>
          </a:p>
          <a:p>
            <a:pPr lvl="1" eaLnBrk="1" hangingPunct="1">
              <a:defRPr/>
            </a:pPr>
            <a:r>
              <a:rPr lang="en-US" sz="2000" dirty="0"/>
              <a:t>include important dates and reminders </a:t>
            </a:r>
          </a:p>
          <a:p>
            <a:pPr lvl="1" eaLnBrk="1" hangingPunct="1">
              <a:defRPr/>
            </a:pPr>
            <a:r>
              <a:rPr lang="en-US" sz="2000" dirty="0"/>
              <a:t>Have Homework listed and stapled to it</a:t>
            </a:r>
          </a:p>
          <a:p>
            <a:pPr eaLnBrk="1" hangingPunct="1">
              <a:defRPr/>
            </a:pPr>
            <a:r>
              <a:rPr lang="en-US" sz="2000" dirty="0"/>
              <a:t>Please check your emails regularly, and </a:t>
            </a:r>
            <a:r>
              <a:rPr lang="en-US" sz="2000" dirty="0">
                <a:highlight>
                  <a:srgbClr val="FFFF00"/>
                </a:highlight>
              </a:rPr>
              <a:t>purple folders daily</a:t>
            </a:r>
          </a:p>
        </p:txBody>
      </p:sp>
      <p:pic>
        <p:nvPicPr>
          <p:cNvPr id="10244" name="Picture 4" descr="C:\Users\04330\AppData\Local\Microsoft\Windows\Temporary Internet Files\Content.IE5\IM7QX3SY\MC900234426[1].wmf">
            <a:extLst>
              <a:ext uri="{FF2B5EF4-FFF2-40B4-BE49-F238E27FC236}">
                <a16:creationId xmlns:a16="http://schemas.microsoft.com/office/drawing/2014/main" id="{B1606B7F-1138-4E78-915F-3833AF4C6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5024438"/>
            <a:ext cx="1703388"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3F5D49B-F50E-434C-B657-0D08B1540C02}"/>
              </a:ext>
            </a:extLst>
          </p:cNvPr>
          <p:cNvSpPr>
            <a:spLocks noGrp="1" noChangeArrowheads="1"/>
          </p:cNvSpPr>
          <p:nvPr>
            <p:ph type="title"/>
          </p:nvPr>
        </p:nvSpPr>
        <p:spPr>
          <a:xfrm>
            <a:off x="685800" y="304800"/>
            <a:ext cx="6870700" cy="914400"/>
          </a:xfrm>
        </p:spPr>
        <p:txBody>
          <a:bodyPr/>
          <a:lstStyle/>
          <a:p>
            <a:pPr eaLnBrk="1" hangingPunct="1"/>
            <a:r>
              <a:rPr lang="en-US" altLang="en-US"/>
              <a:t>Contact Information</a:t>
            </a:r>
          </a:p>
        </p:txBody>
      </p:sp>
      <p:sp>
        <p:nvSpPr>
          <p:cNvPr id="11267" name="Rectangle 3">
            <a:extLst>
              <a:ext uri="{FF2B5EF4-FFF2-40B4-BE49-F238E27FC236}">
                <a16:creationId xmlns:a16="http://schemas.microsoft.com/office/drawing/2014/main" id="{AFD44702-A9AB-43DD-960C-1F5136886941}"/>
              </a:ext>
            </a:extLst>
          </p:cNvPr>
          <p:cNvSpPr>
            <a:spLocks noGrp="1" noChangeArrowheads="1"/>
          </p:cNvSpPr>
          <p:nvPr>
            <p:ph type="body" idx="1"/>
          </p:nvPr>
        </p:nvSpPr>
        <p:spPr>
          <a:xfrm>
            <a:off x="685800" y="1570038"/>
            <a:ext cx="7696200" cy="3657600"/>
          </a:xfrm>
        </p:spPr>
        <p:txBody>
          <a:bodyPr/>
          <a:lstStyle/>
          <a:p>
            <a:pPr eaLnBrk="1" hangingPunct="1">
              <a:lnSpc>
                <a:spcPct val="80000"/>
              </a:lnSpc>
            </a:pPr>
            <a:r>
              <a:rPr lang="en-US" altLang="en-US" sz="2400"/>
              <a:t>Open communication between us is essential to providing your child with the most productive educational experience. </a:t>
            </a:r>
          </a:p>
          <a:p>
            <a:pPr eaLnBrk="1" hangingPunct="1">
              <a:lnSpc>
                <a:spcPct val="80000"/>
              </a:lnSpc>
            </a:pPr>
            <a:r>
              <a:rPr lang="en-US" altLang="en-US" sz="2400"/>
              <a:t>Please call or send an e-mail at </a:t>
            </a:r>
            <a:r>
              <a:rPr lang="en-US" altLang="en-US" sz="2400" b="1" u="sng"/>
              <a:t>garrett.deborah@cusd80.com</a:t>
            </a:r>
            <a:r>
              <a:rPr lang="en-US" altLang="en-US" sz="2400"/>
              <a:t> </a:t>
            </a:r>
            <a:r>
              <a:rPr lang="en-US" altLang="en-US" sz="2400">
                <a:solidFill>
                  <a:srgbClr val="FF0000"/>
                </a:solidFill>
              </a:rPr>
              <a:t>*Best way!</a:t>
            </a:r>
            <a:endParaRPr lang="en-US" altLang="en-US" sz="2400"/>
          </a:p>
          <a:p>
            <a:pPr eaLnBrk="1" hangingPunct="1">
              <a:lnSpc>
                <a:spcPct val="80000"/>
              </a:lnSpc>
            </a:pPr>
            <a:r>
              <a:rPr lang="en-US" altLang="en-US" sz="2400"/>
              <a:t>School office phone: 480-812-6200.  </a:t>
            </a:r>
          </a:p>
          <a:p>
            <a:pPr eaLnBrk="1" hangingPunct="1">
              <a:lnSpc>
                <a:spcPct val="80000"/>
              </a:lnSpc>
            </a:pPr>
            <a:r>
              <a:rPr lang="en-US" altLang="en-US" sz="2400"/>
              <a:t>Mr. Garrett's voicemail is 480-812-6243 </a:t>
            </a:r>
          </a:p>
          <a:p>
            <a:pPr eaLnBrk="1" hangingPunct="1">
              <a:lnSpc>
                <a:spcPct val="80000"/>
              </a:lnSpc>
            </a:pPr>
            <a:r>
              <a:rPr lang="en-US" altLang="en-US" sz="2400"/>
              <a:t>Messages left later than 3:30 P.M. will probably be returned the next school day.  We can also set up a meeting time should the need arise. </a:t>
            </a:r>
          </a:p>
        </p:txBody>
      </p:sp>
      <p:pic>
        <p:nvPicPr>
          <p:cNvPr id="11268" name="Picture 4" descr="C:\Program Files\Microsoft Office\MEDIA\CAGCAT10\j0300520.gif">
            <a:extLst>
              <a:ext uri="{FF2B5EF4-FFF2-40B4-BE49-F238E27FC236}">
                <a16:creationId xmlns:a16="http://schemas.microsoft.com/office/drawing/2014/main" id="{9B838341-2844-44E7-AB95-50820DB4E37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13188" y="4953000"/>
            <a:ext cx="1954212"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Crayons</Template>
  <TotalTime>5310</TotalTime>
  <Words>1730</Words>
  <Application>Microsoft Office PowerPoint</Application>
  <PresentationFormat>On-screen Show (4:3)</PresentationFormat>
  <Paragraphs>178</Paragraphs>
  <Slides>29</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Comic Sans MS</vt:lpstr>
      <vt:lpstr>Symbol</vt:lpstr>
      <vt:lpstr>Crayons</vt:lpstr>
      <vt:lpstr>Welcome to   Ms. Garrett’s Class!</vt:lpstr>
      <vt:lpstr>Ms. Garrett</vt:lpstr>
      <vt:lpstr>School Hours and New Arrival Information</vt:lpstr>
      <vt:lpstr>PowerPoint Presentation</vt:lpstr>
      <vt:lpstr>Student Absences</vt:lpstr>
      <vt:lpstr>Student Tardies</vt:lpstr>
      <vt:lpstr>Water Bottles and Clothing</vt:lpstr>
      <vt:lpstr>Newsletters</vt:lpstr>
      <vt:lpstr>Contact Information</vt:lpstr>
      <vt:lpstr>Birthdays at School</vt:lpstr>
      <vt:lpstr>Having Lunch with your child.</vt:lpstr>
      <vt:lpstr>Fieldtrips</vt:lpstr>
      <vt:lpstr>Toys</vt:lpstr>
      <vt:lpstr>Transportation</vt:lpstr>
      <vt:lpstr>Classroom  Rules- Second Step &amp; "Bucket Filler"rules’- </vt:lpstr>
      <vt:lpstr>Specials</vt:lpstr>
      <vt:lpstr>Purple Homework Folder</vt:lpstr>
      <vt:lpstr>Reading Groups</vt:lpstr>
      <vt:lpstr>Reading Books and Folders</vt:lpstr>
      <vt:lpstr>Curriculum Online</vt:lpstr>
      <vt:lpstr>Help your child with writing at home by:</vt:lpstr>
      <vt:lpstr>You can help your child in math by:</vt:lpstr>
      <vt:lpstr>Donations</vt:lpstr>
      <vt:lpstr>Where to Find Your Child’s Grades</vt:lpstr>
      <vt:lpstr>PowerPoint Presentation</vt:lpstr>
      <vt:lpstr>PowerPoint Presentation</vt:lpstr>
      <vt:lpstr>Success is our goal!</vt:lpstr>
      <vt:lpstr>PowerPoint Presentation</vt:lpstr>
      <vt:lpstr>PowerPoint Presentation</vt:lpstr>
    </vt:vector>
  </TitlesOfParts>
  <Company>Chandler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1st Grade!</dc:title>
  <dc:creator>Garrett, Deborah</dc:creator>
  <cp:lastModifiedBy>Garrett, Deborah</cp:lastModifiedBy>
  <cp:revision>3</cp:revision>
  <cp:lastPrinted>2019-07-18T16:51:41Z</cp:lastPrinted>
  <dcterms:created xsi:type="dcterms:W3CDTF">2010-07-23T15:16:09Z</dcterms:created>
  <dcterms:modified xsi:type="dcterms:W3CDTF">2022-08-12T14:32:08Z</dcterms:modified>
</cp:coreProperties>
</file>